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9" r:id="rId1"/>
  </p:sldMasterIdLst>
  <p:notesMasterIdLst>
    <p:notesMasterId r:id="rId53"/>
  </p:notesMasterIdLst>
  <p:sldIdLst>
    <p:sldId id="358" r:id="rId2"/>
    <p:sldId id="682" r:id="rId3"/>
    <p:sldId id="677" r:id="rId4"/>
    <p:sldId id="693" r:id="rId5"/>
    <p:sldId id="603" r:id="rId6"/>
    <p:sldId id="604" r:id="rId7"/>
    <p:sldId id="694" r:id="rId8"/>
    <p:sldId id="695" r:id="rId9"/>
    <p:sldId id="699" r:id="rId10"/>
    <p:sldId id="700" r:id="rId11"/>
    <p:sldId id="701" r:id="rId12"/>
    <p:sldId id="681" r:id="rId13"/>
    <p:sldId id="598" r:id="rId14"/>
    <p:sldId id="697" r:id="rId15"/>
    <p:sldId id="698" r:id="rId16"/>
    <p:sldId id="497" r:id="rId17"/>
    <p:sldId id="669" r:id="rId18"/>
    <p:sldId id="687" r:id="rId19"/>
    <p:sldId id="688" r:id="rId20"/>
    <p:sldId id="689" r:id="rId21"/>
    <p:sldId id="690" r:id="rId22"/>
    <p:sldId id="691" r:id="rId23"/>
    <p:sldId id="668" r:id="rId24"/>
    <p:sldId id="607" r:id="rId25"/>
    <p:sldId id="683" r:id="rId26"/>
    <p:sldId id="684" r:id="rId27"/>
    <p:sldId id="685" r:id="rId28"/>
    <p:sldId id="686" r:id="rId29"/>
    <p:sldId id="667" r:id="rId30"/>
    <p:sldId id="608" r:id="rId31"/>
    <p:sldId id="612" r:id="rId32"/>
    <p:sldId id="674" r:id="rId33"/>
    <p:sldId id="675" r:id="rId34"/>
    <p:sldId id="673" r:id="rId35"/>
    <p:sldId id="676" r:id="rId36"/>
    <p:sldId id="671" r:id="rId37"/>
    <p:sldId id="696" r:id="rId38"/>
    <p:sldId id="609" r:id="rId39"/>
    <p:sldId id="672" r:id="rId40"/>
    <p:sldId id="614" r:id="rId41"/>
    <p:sldId id="702" r:id="rId42"/>
    <p:sldId id="615" r:id="rId43"/>
    <p:sldId id="616" r:id="rId44"/>
    <p:sldId id="617" r:id="rId45"/>
    <p:sldId id="618" r:id="rId46"/>
    <p:sldId id="619" r:id="rId47"/>
    <p:sldId id="620" r:id="rId48"/>
    <p:sldId id="621" r:id="rId49"/>
    <p:sldId id="622" r:id="rId50"/>
    <p:sldId id="703" r:id="rId51"/>
    <p:sldId id="704" r:id="rId5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ts" id="{DB4EE011-F8CE-49EE-AADD-7C902F8BBF21}">
          <p14:sldIdLst>
            <p14:sldId id="358"/>
          </p14:sldIdLst>
        </p14:section>
        <p14:section name="Cover Slide" id="{EAEED41A-DC41-4E7A-B794-83819DBB3E5D}">
          <p14:sldIdLst/>
        </p14:section>
        <p14:section name="Images Slides" id="{C5428DC1-19CF-4922-B5F4-450CFD13C505}">
          <p14:sldIdLst>
            <p14:sldId id="682"/>
            <p14:sldId id="677"/>
            <p14:sldId id="693"/>
            <p14:sldId id="603"/>
            <p14:sldId id="604"/>
            <p14:sldId id="694"/>
            <p14:sldId id="695"/>
            <p14:sldId id="699"/>
            <p14:sldId id="700"/>
            <p14:sldId id="701"/>
            <p14:sldId id="681"/>
            <p14:sldId id="598"/>
            <p14:sldId id="697"/>
            <p14:sldId id="698"/>
            <p14:sldId id="497"/>
            <p14:sldId id="669"/>
            <p14:sldId id="687"/>
            <p14:sldId id="688"/>
            <p14:sldId id="689"/>
            <p14:sldId id="690"/>
            <p14:sldId id="691"/>
            <p14:sldId id="668"/>
            <p14:sldId id="607"/>
            <p14:sldId id="683"/>
            <p14:sldId id="684"/>
            <p14:sldId id="685"/>
            <p14:sldId id="686"/>
            <p14:sldId id="667"/>
            <p14:sldId id="608"/>
            <p14:sldId id="612"/>
            <p14:sldId id="674"/>
            <p14:sldId id="675"/>
            <p14:sldId id="673"/>
            <p14:sldId id="676"/>
            <p14:sldId id="671"/>
            <p14:sldId id="696"/>
            <p14:sldId id="609"/>
            <p14:sldId id="672"/>
            <p14:sldId id="614"/>
            <p14:sldId id="702"/>
            <p14:sldId id="615"/>
            <p14:sldId id="616"/>
            <p14:sldId id="617"/>
            <p14:sldId id="618"/>
            <p14:sldId id="619"/>
            <p14:sldId id="620"/>
            <p14:sldId id="621"/>
            <p14:sldId id="622"/>
            <p14:sldId id="703"/>
            <p14:sldId id="704"/>
          </p14:sldIdLst>
        </p14:section>
        <p14:section name="Text - Slides" id="{6156A3A9-F553-4AF0-848C-9BBF9A58A6BF}">
          <p14:sldIdLst/>
        </p14:section>
        <p14:section name="3D Mockups - Slides" id="{F3CE30E4-97B3-4F10-8499-05E7EAEEFD9E}">
          <p14:sldIdLst/>
        </p14:section>
        <p14:section name="Team Slides" id="{A78079BD-CC6B-415F-A89A-892F09E1CF30}">
          <p14:sldIdLst/>
        </p14:section>
        <p14:section name="Graph and Number Slides" id="{10899A1A-069E-4CC3-8EF3-EECF16831075}">
          <p14:sldIdLst/>
        </p14:section>
        <p14:section name="Pricing Slides" id="{89E22FB8-9EB6-412E-A627-674501CA368D}">
          <p14:sldIdLst/>
        </p14:section>
        <p14:section name="Ressources - Slides" id="{FCAD3388-6E6A-46AA-9D8E-E92C91BB8B0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wan" initials="E" lastIdx="1" clrIdx="0">
    <p:extLst>
      <p:ext uri="{19B8F6BF-5375-455C-9EA6-DF929625EA0E}">
        <p15:presenceInfo xmlns:p15="http://schemas.microsoft.com/office/powerpoint/2012/main" userId="Erwan" providerId="None"/>
      </p:ext>
    </p:extLst>
  </p:cmAuthor>
  <p:cmAuthor id="2" name="Jerome BESTEL" initials="JB" lastIdx="2" clrIdx="1">
    <p:extLst>
      <p:ext uri="{19B8F6BF-5375-455C-9EA6-DF929625EA0E}">
        <p15:presenceInfo xmlns:p15="http://schemas.microsoft.com/office/powerpoint/2012/main" userId="16478a9b5c87d1b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336F4"/>
    <a:srgbClr val="262626"/>
    <a:srgbClr val="06090E"/>
    <a:srgbClr val="FC5818"/>
    <a:srgbClr val="111111"/>
    <a:srgbClr val="FFFFFF"/>
    <a:srgbClr val="F2F2F2"/>
    <a:srgbClr val="321900"/>
    <a:srgbClr val="72A0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17" autoAdjust="0"/>
    <p:restoredTop sz="97362" autoAdjust="0"/>
  </p:normalViewPr>
  <p:slideViewPr>
    <p:cSldViewPr snapToGrid="0" showGuides="1">
      <p:cViewPr varScale="1">
        <p:scale>
          <a:sx n="79" d="100"/>
          <a:sy n="79" d="100"/>
        </p:scale>
        <p:origin x="888"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9BC1A981-7AA1-4167-8CEC-3C4435E29740}" type="datetimeFigureOut">
              <a:rPr lang="fr-FR" smtClean="0"/>
              <a:pPr/>
              <a:t>22/10/2024</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C6420C69-8C73-4047-85CC-F5445B7DF61C}" type="slidenum">
              <a:rPr lang="fr-FR" smtClean="0"/>
              <a:pPr/>
              <a:t>‹#›</a:t>
            </a:fld>
            <a:endParaRPr lang="fr-FR" dirty="0"/>
          </a:p>
        </p:txBody>
      </p:sp>
    </p:spTree>
    <p:extLst>
      <p:ext uri="{BB962C8B-B14F-4D97-AF65-F5344CB8AC3E}">
        <p14:creationId xmlns:p14="http://schemas.microsoft.com/office/powerpoint/2010/main" val="316059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09D3A-C25D-1498-F1E7-3BF98CE00C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81206C-60B3-460B-12A5-34F7A443BF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80A34D-8FC5-23EC-25F4-843009815600}"/>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1654F170-12D3-83E5-3295-152A2E90DA48}"/>
              </a:ext>
            </a:extLst>
          </p:cNvPr>
          <p:cNvSpPr>
            <a:spLocks noGrp="1"/>
          </p:cNvSpPr>
          <p:nvPr>
            <p:ph type="sldNum" sz="quarter" idx="5"/>
          </p:nvPr>
        </p:nvSpPr>
        <p:spPr/>
        <p:txBody>
          <a:bodyPr/>
          <a:lstStyle/>
          <a:p>
            <a:fld id="{C6420C69-8C73-4047-85CC-F5445B7DF61C}" type="slidenum">
              <a:rPr lang="fr-FR" smtClean="0"/>
              <a:pPr/>
              <a:t>5</a:t>
            </a:fld>
            <a:endParaRPr lang="fr-FR" dirty="0"/>
          </a:p>
        </p:txBody>
      </p:sp>
    </p:spTree>
    <p:extLst>
      <p:ext uri="{BB962C8B-B14F-4D97-AF65-F5344CB8AC3E}">
        <p14:creationId xmlns:p14="http://schemas.microsoft.com/office/powerpoint/2010/main" val="3923100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D8542-300D-A222-0AF8-AED943FF3F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DFB0AE-C388-B560-4E0A-8084691344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B45D2E-ECE7-04F2-9AE0-7E7246200997}"/>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4B6AB892-BEAB-FAEC-ABC3-58A440DE0B38}"/>
              </a:ext>
            </a:extLst>
          </p:cNvPr>
          <p:cNvSpPr>
            <a:spLocks noGrp="1"/>
          </p:cNvSpPr>
          <p:nvPr>
            <p:ph type="sldNum" sz="quarter" idx="5"/>
          </p:nvPr>
        </p:nvSpPr>
        <p:spPr/>
        <p:txBody>
          <a:bodyPr/>
          <a:lstStyle/>
          <a:p>
            <a:fld id="{C6420C69-8C73-4047-85CC-F5445B7DF61C}" type="slidenum">
              <a:rPr lang="fr-FR" smtClean="0"/>
              <a:pPr/>
              <a:t>18</a:t>
            </a:fld>
            <a:endParaRPr lang="fr-FR" dirty="0"/>
          </a:p>
        </p:txBody>
      </p:sp>
    </p:spTree>
    <p:extLst>
      <p:ext uri="{BB962C8B-B14F-4D97-AF65-F5344CB8AC3E}">
        <p14:creationId xmlns:p14="http://schemas.microsoft.com/office/powerpoint/2010/main" val="4152525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CEFAA-F5C0-BFA4-0BE1-EF8DD399B9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DBFD61-53BC-D021-BCBB-E24BCBBDF4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A388B1-548A-2410-CFF4-004A6DC3F0B6}"/>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6BE89913-A897-1B24-5985-BBF0BDD694A4}"/>
              </a:ext>
            </a:extLst>
          </p:cNvPr>
          <p:cNvSpPr>
            <a:spLocks noGrp="1"/>
          </p:cNvSpPr>
          <p:nvPr>
            <p:ph type="sldNum" sz="quarter" idx="5"/>
          </p:nvPr>
        </p:nvSpPr>
        <p:spPr/>
        <p:txBody>
          <a:bodyPr/>
          <a:lstStyle/>
          <a:p>
            <a:fld id="{C6420C69-8C73-4047-85CC-F5445B7DF61C}" type="slidenum">
              <a:rPr lang="fr-FR" smtClean="0"/>
              <a:pPr/>
              <a:t>23</a:t>
            </a:fld>
            <a:endParaRPr lang="fr-FR" dirty="0"/>
          </a:p>
        </p:txBody>
      </p:sp>
    </p:spTree>
    <p:extLst>
      <p:ext uri="{BB962C8B-B14F-4D97-AF65-F5344CB8AC3E}">
        <p14:creationId xmlns:p14="http://schemas.microsoft.com/office/powerpoint/2010/main" val="392083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C46AD-BB77-FB6C-EDF2-AC2D404784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85F088-5F56-EDB0-FADB-032ECDACB6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5FD517-1425-0796-854B-C76E397F3676}"/>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88EB4181-77DA-BFEC-B1D7-69892C169769}"/>
              </a:ext>
            </a:extLst>
          </p:cNvPr>
          <p:cNvSpPr>
            <a:spLocks noGrp="1"/>
          </p:cNvSpPr>
          <p:nvPr>
            <p:ph type="sldNum" sz="quarter" idx="5"/>
          </p:nvPr>
        </p:nvSpPr>
        <p:spPr/>
        <p:txBody>
          <a:bodyPr/>
          <a:lstStyle/>
          <a:p>
            <a:fld id="{C6420C69-8C73-4047-85CC-F5445B7DF61C}" type="slidenum">
              <a:rPr lang="fr-FR" smtClean="0"/>
              <a:pPr/>
              <a:t>24</a:t>
            </a:fld>
            <a:endParaRPr lang="fr-FR" dirty="0"/>
          </a:p>
        </p:txBody>
      </p:sp>
    </p:spTree>
    <p:extLst>
      <p:ext uri="{BB962C8B-B14F-4D97-AF65-F5344CB8AC3E}">
        <p14:creationId xmlns:p14="http://schemas.microsoft.com/office/powerpoint/2010/main" val="2621871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3A0AB-EC62-C038-EB06-846B36056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EF2762-CB55-7E9C-5E25-158F2F4A7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123E8E-27C7-46CD-8BCE-EE94128515DD}"/>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4717B677-887B-DF16-2504-D5B596570C93}"/>
              </a:ext>
            </a:extLst>
          </p:cNvPr>
          <p:cNvSpPr>
            <a:spLocks noGrp="1"/>
          </p:cNvSpPr>
          <p:nvPr>
            <p:ph type="sldNum" sz="quarter" idx="5"/>
          </p:nvPr>
        </p:nvSpPr>
        <p:spPr/>
        <p:txBody>
          <a:bodyPr/>
          <a:lstStyle/>
          <a:p>
            <a:fld id="{C6420C69-8C73-4047-85CC-F5445B7DF61C}" type="slidenum">
              <a:rPr lang="fr-FR" smtClean="0"/>
              <a:pPr/>
              <a:t>25</a:t>
            </a:fld>
            <a:endParaRPr lang="fr-FR" dirty="0"/>
          </a:p>
        </p:txBody>
      </p:sp>
    </p:spTree>
    <p:extLst>
      <p:ext uri="{BB962C8B-B14F-4D97-AF65-F5344CB8AC3E}">
        <p14:creationId xmlns:p14="http://schemas.microsoft.com/office/powerpoint/2010/main" val="1877241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2178A-E8BC-3F73-F100-77FC6CD20B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BCEB55-06A2-AEF6-5AD6-692A8D511F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DC4512-7EC6-B199-E089-49E02DAC061A}"/>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4DD49D68-D9C6-6A1C-3D2F-709C461DD475}"/>
              </a:ext>
            </a:extLst>
          </p:cNvPr>
          <p:cNvSpPr>
            <a:spLocks noGrp="1"/>
          </p:cNvSpPr>
          <p:nvPr>
            <p:ph type="sldNum" sz="quarter" idx="5"/>
          </p:nvPr>
        </p:nvSpPr>
        <p:spPr/>
        <p:txBody>
          <a:bodyPr/>
          <a:lstStyle/>
          <a:p>
            <a:fld id="{C6420C69-8C73-4047-85CC-F5445B7DF61C}" type="slidenum">
              <a:rPr lang="fr-FR" smtClean="0"/>
              <a:pPr/>
              <a:t>26</a:t>
            </a:fld>
            <a:endParaRPr lang="fr-FR" dirty="0"/>
          </a:p>
        </p:txBody>
      </p:sp>
    </p:spTree>
    <p:extLst>
      <p:ext uri="{BB962C8B-B14F-4D97-AF65-F5344CB8AC3E}">
        <p14:creationId xmlns:p14="http://schemas.microsoft.com/office/powerpoint/2010/main" val="3974231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A37DE-1D17-5204-815F-13DB69C02E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2A4020-0697-DF9E-EFBC-F6C842685F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7C8DF3-D29E-F0E5-E6A5-5DE833FE36C9}"/>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4ECCC1EA-057B-06DA-3980-403128C497E6}"/>
              </a:ext>
            </a:extLst>
          </p:cNvPr>
          <p:cNvSpPr>
            <a:spLocks noGrp="1"/>
          </p:cNvSpPr>
          <p:nvPr>
            <p:ph type="sldNum" sz="quarter" idx="5"/>
          </p:nvPr>
        </p:nvSpPr>
        <p:spPr/>
        <p:txBody>
          <a:bodyPr/>
          <a:lstStyle/>
          <a:p>
            <a:fld id="{C6420C69-8C73-4047-85CC-F5445B7DF61C}" type="slidenum">
              <a:rPr lang="fr-FR" smtClean="0"/>
              <a:pPr/>
              <a:t>27</a:t>
            </a:fld>
            <a:endParaRPr lang="fr-FR" dirty="0"/>
          </a:p>
        </p:txBody>
      </p:sp>
    </p:spTree>
    <p:extLst>
      <p:ext uri="{BB962C8B-B14F-4D97-AF65-F5344CB8AC3E}">
        <p14:creationId xmlns:p14="http://schemas.microsoft.com/office/powerpoint/2010/main" val="55465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C9500-22B2-FD31-271B-CCF7499B8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D2650D-D289-A76C-6039-5E0217499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8A87A9-4EFA-A377-BDE5-AFA22276DCAA}"/>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FA2A7A3F-EADB-996C-2F6D-B0868DE6972F}"/>
              </a:ext>
            </a:extLst>
          </p:cNvPr>
          <p:cNvSpPr>
            <a:spLocks noGrp="1"/>
          </p:cNvSpPr>
          <p:nvPr>
            <p:ph type="sldNum" sz="quarter" idx="5"/>
          </p:nvPr>
        </p:nvSpPr>
        <p:spPr/>
        <p:txBody>
          <a:bodyPr/>
          <a:lstStyle/>
          <a:p>
            <a:fld id="{C6420C69-8C73-4047-85CC-F5445B7DF61C}" type="slidenum">
              <a:rPr lang="fr-FR" smtClean="0"/>
              <a:pPr/>
              <a:t>28</a:t>
            </a:fld>
            <a:endParaRPr lang="fr-FR" dirty="0"/>
          </a:p>
        </p:txBody>
      </p:sp>
    </p:spTree>
    <p:extLst>
      <p:ext uri="{BB962C8B-B14F-4D97-AF65-F5344CB8AC3E}">
        <p14:creationId xmlns:p14="http://schemas.microsoft.com/office/powerpoint/2010/main" val="2579307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E2849-38F7-99A5-838F-37D14EE830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25EC32-A6DC-F8CB-2819-E1E3BD3FBF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7E1E17-D0B3-7A48-287A-883E39F5FB69}"/>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2BB12774-D5F6-E698-F08A-2CF5A0EF2198}"/>
              </a:ext>
            </a:extLst>
          </p:cNvPr>
          <p:cNvSpPr>
            <a:spLocks noGrp="1"/>
          </p:cNvSpPr>
          <p:nvPr>
            <p:ph type="sldNum" sz="quarter" idx="5"/>
          </p:nvPr>
        </p:nvSpPr>
        <p:spPr/>
        <p:txBody>
          <a:bodyPr/>
          <a:lstStyle/>
          <a:p>
            <a:fld id="{C6420C69-8C73-4047-85CC-F5445B7DF61C}" type="slidenum">
              <a:rPr lang="fr-FR" smtClean="0"/>
              <a:pPr/>
              <a:t>29</a:t>
            </a:fld>
            <a:endParaRPr lang="fr-FR" dirty="0"/>
          </a:p>
        </p:txBody>
      </p:sp>
    </p:spTree>
    <p:extLst>
      <p:ext uri="{BB962C8B-B14F-4D97-AF65-F5344CB8AC3E}">
        <p14:creationId xmlns:p14="http://schemas.microsoft.com/office/powerpoint/2010/main" val="2138603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386E0-1650-171E-DBFC-2F16EF6578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B38E80-3622-F20D-4414-FC2BC15E9C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9D6F5F-2417-5ECB-FC53-352EFE39D724}"/>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457F342A-4FC6-6C3F-5433-63BD61FECA48}"/>
              </a:ext>
            </a:extLst>
          </p:cNvPr>
          <p:cNvSpPr>
            <a:spLocks noGrp="1"/>
          </p:cNvSpPr>
          <p:nvPr>
            <p:ph type="sldNum" sz="quarter" idx="5"/>
          </p:nvPr>
        </p:nvSpPr>
        <p:spPr/>
        <p:txBody>
          <a:bodyPr/>
          <a:lstStyle/>
          <a:p>
            <a:fld id="{C6420C69-8C73-4047-85CC-F5445B7DF61C}" type="slidenum">
              <a:rPr lang="fr-FR" smtClean="0"/>
              <a:pPr/>
              <a:t>30</a:t>
            </a:fld>
            <a:endParaRPr lang="fr-FR" dirty="0"/>
          </a:p>
        </p:txBody>
      </p:sp>
    </p:spTree>
    <p:extLst>
      <p:ext uri="{BB962C8B-B14F-4D97-AF65-F5344CB8AC3E}">
        <p14:creationId xmlns:p14="http://schemas.microsoft.com/office/powerpoint/2010/main" val="4142844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50520-5E89-65B3-1B5B-FBE74F771E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D77EC9-B569-5827-28F5-EB03D48D90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8B89D0-B421-F6AC-9283-75A7044E238F}"/>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98BF399B-EDF3-09FA-C896-58A7AF4D628C}"/>
              </a:ext>
            </a:extLst>
          </p:cNvPr>
          <p:cNvSpPr>
            <a:spLocks noGrp="1"/>
          </p:cNvSpPr>
          <p:nvPr>
            <p:ph type="sldNum" sz="quarter" idx="5"/>
          </p:nvPr>
        </p:nvSpPr>
        <p:spPr/>
        <p:txBody>
          <a:bodyPr/>
          <a:lstStyle/>
          <a:p>
            <a:fld id="{C6420C69-8C73-4047-85CC-F5445B7DF61C}" type="slidenum">
              <a:rPr lang="fr-FR" smtClean="0"/>
              <a:pPr/>
              <a:t>31</a:t>
            </a:fld>
            <a:endParaRPr lang="fr-FR" dirty="0"/>
          </a:p>
        </p:txBody>
      </p:sp>
    </p:spTree>
    <p:extLst>
      <p:ext uri="{BB962C8B-B14F-4D97-AF65-F5344CB8AC3E}">
        <p14:creationId xmlns:p14="http://schemas.microsoft.com/office/powerpoint/2010/main" val="3350924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7554A-FE05-B446-685B-888C7D2FDB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8673BE-9E09-E6C3-3117-87AE2957AF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223F10-EFA7-A53C-5A2A-51C9BA87BDF9}"/>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4BACBCA1-7345-45BB-5FAB-E700AE70F2F5}"/>
              </a:ext>
            </a:extLst>
          </p:cNvPr>
          <p:cNvSpPr>
            <a:spLocks noGrp="1"/>
          </p:cNvSpPr>
          <p:nvPr>
            <p:ph type="sldNum" sz="quarter" idx="5"/>
          </p:nvPr>
        </p:nvSpPr>
        <p:spPr/>
        <p:txBody>
          <a:bodyPr/>
          <a:lstStyle/>
          <a:p>
            <a:fld id="{C6420C69-8C73-4047-85CC-F5445B7DF61C}" type="slidenum">
              <a:rPr lang="fr-FR" smtClean="0"/>
              <a:pPr/>
              <a:t>6</a:t>
            </a:fld>
            <a:endParaRPr lang="fr-FR" dirty="0"/>
          </a:p>
        </p:txBody>
      </p:sp>
    </p:spTree>
    <p:extLst>
      <p:ext uri="{BB962C8B-B14F-4D97-AF65-F5344CB8AC3E}">
        <p14:creationId xmlns:p14="http://schemas.microsoft.com/office/powerpoint/2010/main" val="2680923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129DF-E11D-AA94-B816-76F5415500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A29478-2C3D-ECBF-22BC-11EC4B58C2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C0A9F0-FC8A-685F-3015-F8009C23133F}"/>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26563DA1-1135-3AD1-3DC7-FEA29DE41361}"/>
              </a:ext>
            </a:extLst>
          </p:cNvPr>
          <p:cNvSpPr>
            <a:spLocks noGrp="1"/>
          </p:cNvSpPr>
          <p:nvPr>
            <p:ph type="sldNum" sz="quarter" idx="5"/>
          </p:nvPr>
        </p:nvSpPr>
        <p:spPr/>
        <p:txBody>
          <a:bodyPr/>
          <a:lstStyle/>
          <a:p>
            <a:fld id="{C6420C69-8C73-4047-85CC-F5445B7DF61C}" type="slidenum">
              <a:rPr lang="fr-FR" smtClean="0"/>
              <a:pPr/>
              <a:t>32</a:t>
            </a:fld>
            <a:endParaRPr lang="fr-FR" dirty="0"/>
          </a:p>
        </p:txBody>
      </p:sp>
    </p:spTree>
    <p:extLst>
      <p:ext uri="{BB962C8B-B14F-4D97-AF65-F5344CB8AC3E}">
        <p14:creationId xmlns:p14="http://schemas.microsoft.com/office/powerpoint/2010/main" val="197716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46FD2-95AD-C983-F1B4-C65B9930F2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D408E5-4333-93F6-267F-CCE449C33E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F57007-BC85-7F57-E469-2401620328B3}"/>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0E6F284B-5379-19E5-98A1-0D887C70E882}"/>
              </a:ext>
            </a:extLst>
          </p:cNvPr>
          <p:cNvSpPr>
            <a:spLocks noGrp="1"/>
          </p:cNvSpPr>
          <p:nvPr>
            <p:ph type="sldNum" sz="quarter" idx="5"/>
          </p:nvPr>
        </p:nvSpPr>
        <p:spPr/>
        <p:txBody>
          <a:bodyPr/>
          <a:lstStyle/>
          <a:p>
            <a:fld id="{C6420C69-8C73-4047-85CC-F5445B7DF61C}" type="slidenum">
              <a:rPr lang="fr-FR" smtClean="0"/>
              <a:pPr/>
              <a:t>34</a:t>
            </a:fld>
            <a:endParaRPr lang="fr-FR" dirty="0"/>
          </a:p>
        </p:txBody>
      </p:sp>
    </p:spTree>
    <p:extLst>
      <p:ext uri="{BB962C8B-B14F-4D97-AF65-F5344CB8AC3E}">
        <p14:creationId xmlns:p14="http://schemas.microsoft.com/office/powerpoint/2010/main" val="4283701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FC586-AE87-8DC1-2BD9-BF63CD0A33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22E22-A240-2F29-F095-E5639408D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9898A8-A5C1-ECF8-A36F-AF98EE141342}"/>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13D3561F-94A8-D218-3395-27873BD3B23A}"/>
              </a:ext>
            </a:extLst>
          </p:cNvPr>
          <p:cNvSpPr>
            <a:spLocks noGrp="1"/>
          </p:cNvSpPr>
          <p:nvPr>
            <p:ph type="sldNum" sz="quarter" idx="5"/>
          </p:nvPr>
        </p:nvSpPr>
        <p:spPr/>
        <p:txBody>
          <a:bodyPr/>
          <a:lstStyle/>
          <a:p>
            <a:fld id="{C6420C69-8C73-4047-85CC-F5445B7DF61C}" type="slidenum">
              <a:rPr lang="fr-FR" smtClean="0"/>
              <a:pPr/>
              <a:t>35</a:t>
            </a:fld>
            <a:endParaRPr lang="fr-FR" dirty="0"/>
          </a:p>
        </p:txBody>
      </p:sp>
    </p:spTree>
    <p:extLst>
      <p:ext uri="{BB962C8B-B14F-4D97-AF65-F5344CB8AC3E}">
        <p14:creationId xmlns:p14="http://schemas.microsoft.com/office/powerpoint/2010/main" val="388991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0D3AB-562D-4C96-FD46-D222D35B98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0E589-6DBF-3869-9701-60BB7C915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4B026-E64C-CD23-98CC-77719AFFAF9A}"/>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EBB2F4C5-FDFC-7242-6539-852F831FF71E}"/>
              </a:ext>
            </a:extLst>
          </p:cNvPr>
          <p:cNvSpPr>
            <a:spLocks noGrp="1"/>
          </p:cNvSpPr>
          <p:nvPr>
            <p:ph type="sldNum" sz="quarter" idx="5"/>
          </p:nvPr>
        </p:nvSpPr>
        <p:spPr/>
        <p:txBody>
          <a:bodyPr/>
          <a:lstStyle/>
          <a:p>
            <a:fld id="{C6420C69-8C73-4047-85CC-F5445B7DF61C}" type="slidenum">
              <a:rPr lang="fr-FR" smtClean="0"/>
              <a:pPr/>
              <a:t>38</a:t>
            </a:fld>
            <a:endParaRPr lang="fr-FR" dirty="0"/>
          </a:p>
        </p:txBody>
      </p:sp>
    </p:spTree>
    <p:extLst>
      <p:ext uri="{BB962C8B-B14F-4D97-AF65-F5344CB8AC3E}">
        <p14:creationId xmlns:p14="http://schemas.microsoft.com/office/powerpoint/2010/main" val="3749682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5D259-D0DF-70E9-527F-6183BD08F1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304669-EF38-B60A-B1F2-B7EC3AE02D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A58F85-DF6F-51EB-D4D7-F77A28A3EFCB}"/>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843D62ED-999C-F498-AB19-FDFB0DAE850C}"/>
              </a:ext>
            </a:extLst>
          </p:cNvPr>
          <p:cNvSpPr>
            <a:spLocks noGrp="1"/>
          </p:cNvSpPr>
          <p:nvPr>
            <p:ph type="sldNum" sz="quarter" idx="5"/>
          </p:nvPr>
        </p:nvSpPr>
        <p:spPr/>
        <p:txBody>
          <a:bodyPr/>
          <a:lstStyle/>
          <a:p>
            <a:fld id="{C6420C69-8C73-4047-85CC-F5445B7DF61C}" type="slidenum">
              <a:rPr lang="fr-FR" smtClean="0"/>
              <a:pPr/>
              <a:t>39</a:t>
            </a:fld>
            <a:endParaRPr lang="fr-FR" dirty="0"/>
          </a:p>
        </p:txBody>
      </p:sp>
    </p:spTree>
    <p:extLst>
      <p:ext uri="{BB962C8B-B14F-4D97-AF65-F5344CB8AC3E}">
        <p14:creationId xmlns:p14="http://schemas.microsoft.com/office/powerpoint/2010/main" val="3622847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6477D-1D74-86F6-35FC-2C13F0ACD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EF6325-0F79-276D-15C0-A825712F18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2B1D4-935B-9C24-4AD2-4663F3025CC5}"/>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7EED1C3F-E0BE-5570-5AF9-8AA0454DDE04}"/>
              </a:ext>
            </a:extLst>
          </p:cNvPr>
          <p:cNvSpPr>
            <a:spLocks noGrp="1"/>
          </p:cNvSpPr>
          <p:nvPr>
            <p:ph type="sldNum" sz="quarter" idx="5"/>
          </p:nvPr>
        </p:nvSpPr>
        <p:spPr/>
        <p:txBody>
          <a:bodyPr/>
          <a:lstStyle/>
          <a:p>
            <a:fld id="{C6420C69-8C73-4047-85CC-F5445B7DF61C}" type="slidenum">
              <a:rPr lang="fr-FR" smtClean="0"/>
              <a:pPr/>
              <a:t>40</a:t>
            </a:fld>
            <a:endParaRPr lang="fr-FR" dirty="0"/>
          </a:p>
        </p:txBody>
      </p:sp>
    </p:spTree>
    <p:extLst>
      <p:ext uri="{BB962C8B-B14F-4D97-AF65-F5344CB8AC3E}">
        <p14:creationId xmlns:p14="http://schemas.microsoft.com/office/powerpoint/2010/main" val="4197305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4E12E-A982-52E4-6329-32F09E6738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5AC807-FCD7-BDBA-248B-3078F5FB81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413895-8316-624F-74F8-A11AB787C3AC}"/>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F35896E1-F3B6-9C8C-8D6E-7A83250A5D61}"/>
              </a:ext>
            </a:extLst>
          </p:cNvPr>
          <p:cNvSpPr>
            <a:spLocks noGrp="1"/>
          </p:cNvSpPr>
          <p:nvPr>
            <p:ph type="sldNum" sz="quarter" idx="5"/>
          </p:nvPr>
        </p:nvSpPr>
        <p:spPr/>
        <p:txBody>
          <a:bodyPr/>
          <a:lstStyle/>
          <a:p>
            <a:fld id="{C6420C69-8C73-4047-85CC-F5445B7DF61C}" type="slidenum">
              <a:rPr lang="fr-FR" smtClean="0"/>
              <a:pPr/>
              <a:t>42</a:t>
            </a:fld>
            <a:endParaRPr lang="fr-FR" dirty="0"/>
          </a:p>
        </p:txBody>
      </p:sp>
    </p:spTree>
    <p:extLst>
      <p:ext uri="{BB962C8B-B14F-4D97-AF65-F5344CB8AC3E}">
        <p14:creationId xmlns:p14="http://schemas.microsoft.com/office/powerpoint/2010/main" val="2078704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461E1-14A3-B1BB-9AE8-8F4F7C770F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BA0A77-D7E4-0765-94AB-228D39E19A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4D7D65-0480-A699-0ED1-2DD3D35A862D}"/>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8EF4BEA9-089B-89B8-48FF-96FD0C275827}"/>
              </a:ext>
            </a:extLst>
          </p:cNvPr>
          <p:cNvSpPr>
            <a:spLocks noGrp="1"/>
          </p:cNvSpPr>
          <p:nvPr>
            <p:ph type="sldNum" sz="quarter" idx="5"/>
          </p:nvPr>
        </p:nvSpPr>
        <p:spPr/>
        <p:txBody>
          <a:bodyPr/>
          <a:lstStyle/>
          <a:p>
            <a:fld id="{C6420C69-8C73-4047-85CC-F5445B7DF61C}" type="slidenum">
              <a:rPr lang="fr-FR" smtClean="0"/>
              <a:pPr/>
              <a:t>43</a:t>
            </a:fld>
            <a:endParaRPr lang="fr-FR" dirty="0"/>
          </a:p>
        </p:txBody>
      </p:sp>
    </p:spTree>
    <p:extLst>
      <p:ext uri="{BB962C8B-B14F-4D97-AF65-F5344CB8AC3E}">
        <p14:creationId xmlns:p14="http://schemas.microsoft.com/office/powerpoint/2010/main" val="200328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5759D-D9B9-D4B6-220A-62B3F7139A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E77496-AB17-84F0-19CE-C7AC1FA7C5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9CC1B5-9063-97E9-8CF5-AB1A07F7E030}"/>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96387C90-4AB8-8ABC-FF6E-D7300FA1016D}"/>
              </a:ext>
            </a:extLst>
          </p:cNvPr>
          <p:cNvSpPr>
            <a:spLocks noGrp="1"/>
          </p:cNvSpPr>
          <p:nvPr>
            <p:ph type="sldNum" sz="quarter" idx="5"/>
          </p:nvPr>
        </p:nvSpPr>
        <p:spPr/>
        <p:txBody>
          <a:bodyPr/>
          <a:lstStyle/>
          <a:p>
            <a:fld id="{C6420C69-8C73-4047-85CC-F5445B7DF61C}" type="slidenum">
              <a:rPr lang="fr-FR" smtClean="0"/>
              <a:pPr/>
              <a:t>44</a:t>
            </a:fld>
            <a:endParaRPr lang="fr-FR" dirty="0"/>
          </a:p>
        </p:txBody>
      </p:sp>
    </p:spTree>
    <p:extLst>
      <p:ext uri="{BB962C8B-B14F-4D97-AF65-F5344CB8AC3E}">
        <p14:creationId xmlns:p14="http://schemas.microsoft.com/office/powerpoint/2010/main" val="4055505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64F75-D171-1059-7598-6712CDAA2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F7F765-8F9B-9CEB-1F53-185E59CC0C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A14CD1-D7F5-3B7D-6087-87A83C8D97C1}"/>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A6F39193-10D3-79C7-0850-ED86461D0C20}"/>
              </a:ext>
            </a:extLst>
          </p:cNvPr>
          <p:cNvSpPr>
            <a:spLocks noGrp="1"/>
          </p:cNvSpPr>
          <p:nvPr>
            <p:ph type="sldNum" sz="quarter" idx="5"/>
          </p:nvPr>
        </p:nvSpPr>
        <p:spPr/>
        <p:txBody>
          <a:bodyPr/>
          <a:lstStyle/>
          <a:p>
            <a:fld id="{C6420C69-8C73-4047-85CC-F5445B7DF61C}" type="slidenum">
              <a:rPr lang="fr-FR" smtClean="0"/>
              <a:pPr/>
              <a:t>45</a:t>
            </a:fld>
            <a:endParaRPr lang="fr-FR" dirty="0"/>
          </a:p>
        </p:txBody>
      </p:sp>
    </p:spTree>
    <p:extLst>
      <p:ext uri="{BB962C8B-B14F-4D97-AF65-F5344CB8AC3E}">
        <p14:creationId xmlns:p14="http://schemas.microsoft.com/office/powerpoint/2010/main" val="447535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7554A-FE05-B446-685B-888C7D2FDB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8673BE-9E09-E6C3-3117-87AE2957AF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223F10-EFA7-A53C-5A2A-51C9BA87BDF9}"/>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4BACBCA1-7345-45BB-5FAB-E700AE70F2F5}"/>
              </a:ext>
            </a:extLst>
          </p:cNvPr>
          <p:cNvSpPr>
            <a:spLocks noGrp="1"/>
          </p:cNvSpPr>
          <p:nvPr>
            <p:ph type="sldNum" sz="quarter" idx="5"/>
          </p:nvPr>
        </p:nvSpPr>
        <p:spPr/>
        <p:txBody>
          <a:bodyPr/>
          <a:lstStyle/>
          <a:p>
            <a:fld id="{C6420C69-8C73-4047-85CC-F5445B7DF61C}" type="slidenum">
              <a:rPr lang="fr-FR" smtClean="0"/>
              <a:pPr/>
              <a:t>7</a:t>
            </a:fld>
            <a:endParaRPr lang="fr-FR" dirty="0"/>
          </a:p>
        </p:txBody>
      </p:sp>
    </p:spTree>
    <p:extLst>
      <p:ext uri="{BB962C8B-B14F-4D97-AF65-F5344CB8AC3E}">
        <p14:creationId xmlns:p14="http://schemas.microsoft.com/office/powerpoint/2010/main" val="368486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CB248-CD57-D173-543C-4B1C9C48DD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ACE6F-E6FC-BA32-D13B-2A09297334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7BB49-ACC4-0B81-3931-ADE69DE81491}"/>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17968974-51F8-7659-1D11-F44DEB01B7C4}"/>
              </a:ext>
            </a:extLst>
          </p:cNvPr>
          <p:cNvSpPr>
            <a:spLocks noGrp="1"/>
          </p:cNvSpPr>
          <p:nvPr>
            <p:ph type="sldNum" sz="quarter" idx="5"/>
          </p:nvPr>
        </p:nvSpPr>
        <p:spPr/>
        <p:txBody>
          <a:bodyPr/>
          <a:lstStyle/>
          <a:p>
            <a:fld id="{C6420C69-8C73-4047-85CC-F5445B7DF61C}" type="slidenum">
              <a:rPr lang="fr-FR" smtClean="0"/>
              <a:pPr/>
              <a:t>46</a:t>
            </a:fld>
            <a:endParaRPr lang="fr-FR" dirty="0"/>
          </a:p>
        </p:txBody>
      </p:sp>
    </p:spTree>
    <p:extLst>
      <p:ext uri="{BB962C8B-B14F-4D97-AF65-F5344CB8AC3E}">
        <p14:creationId xmlns:p14="http://schemas.microsoft.com/office/powerpoint/2010/main" val="1929973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7C707-EF2B-9A50-24B6-9525439B8E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CC27A8-D28B-5685-6FF4-9E56582FDE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F23EAB-5D3E-DC2A-8A7F-0897257AABDA}"/>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5E3077AF-A48C-4C46-B365-9DA1EFF50833}"/>
              </a:ext>
            </a:extLst>
          </p:cNvPr>
          <p:cNvSpPr>
            <a:spLocks noGrp="1"/>
          </p:cNvSpPr>
          <p:nvPr>
            <p:ph type="sldNum" sz="quarter" idx="5"/>
          </p:nvPr>
        </p:nvSpPr>
        <p:spPr/>
        <p:txBody>
          <a:bodyPr/>
          <a:lstStyle/>
          <a:p>
            <a:fld id="{C6420C69-8C73-4047-85CC-F5445B7DF61C}" type="slidenum">
              <a:rPr lang="fr-FR" smtClean="0"/>
              <a:pPr/>
              <a:t>47</a:t>
            </a:fld>
            <a:endParaRPr lang="fr-FR" dirty="0"/>
          </a:p>
        </p:txBody>
      </p:sp>
    </p:spTree>
    <p:extLst>
      <p:ext uri="{BB962C8B-B14F-4D97-AF65-F5344CB8AC3E}">
        <p14:creationId xmlns:p14="http://schemas.microsoft.com/office/powerpoint/2010/main" val="1032868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0F263-9557-8B91-D8A5-0CD418197A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A47CE-9F4A-8B15-DA89-4119B04666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BFD371-ED17-4745-D202-599F57BAA780}"/>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2E993063-1CBD-4880-DA00-9365D31C4BED}"/>
              </a:ext>
            </a:extLst>
          </p:cNvPr>
          <p:cNvSpPr>
            <a:spLocks noGrp="1"/>
          </p:cNvSpPr>
          <p:nvPr>
            <p:ph type="sldNum" sz="quarter" idx="5"/>
          </p:nvPr>
        </p:nvSpPr>
        <p:spPr/>
        <p:txBody>
          <a:bodyPr/>
          <a:lstStyle/>
          <a:p>
            <a:fld id="{C6420C69-8C73-4047-85CC-F5445B7DF61C}" type="slidenum">
              <a:rPr lang="fr-FR" smtClean="0"/>
              <a:pPr/>
              <a:t>48</a:t>
            </a:fld>
            <a:endParaRPr lang="fr-FR" dirty="0"/>
          </a:p>
        </p:txBody>
      </p:sp>
    </p:spTree>
    <p:extLst>
      <p:ext uri="{BB962C8B-B14F-4D97-AF65-F5344CB8AC3E}">
        <p14:creationId xmlns:p14="http://schemas.microsoft.com/office/powerpoint/2010/main" val="1736204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CC64F-DF07-CF17-1BC5-5C353BBE88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A7114A-823B-3381-DE68-0CD39D8C0C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E496D4-3E5D-7926-A558-30E45AFCEECE}"/>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51D42134-27D2-56D0-BAE8-C1C34843CB53}"/>
              </a:ext>
            </a:extLst>
          </p:cNvPr>
          <p:cNvSpPr>
            <a:spLocks noGrp="1"/>
          </p:cNvSpPr>
          <p:nvPr>
            <p:ph type="sldNum" sz="quarter" idx="5"/>
          </p:nvPr>
        </p:nvSpPr>
        <p:spPr/>
        <p:txBody>
          <a:bodyPr/>
          <a:lstStyle/>
          <a:p>
            <a:fld id="{C6420C69-8C73-4047-85CC-F5445B7DF61C}" type="slidenum">
              <a:rPr lang="fr-FR" smtClean="0"/>
              <a:pPr/>
              <a:t>49</a:t>
            </a:fld>
            <a:endParaRPr lang="fr-FR" dirty="0"/>
          </a:p>
        </p:txBody>
      </p:sp>
    </p:spTree>
    <p:extLst>
      <p:ext uri="{BB962C8B-B14F-4D97-AF65-F5344CB8AC3E}">
        <p14:creationId xmlns:p14="http://schemas.microsoft.com/office/powerpoint/2010/main" val="3343473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2F05E-F1D7-9CD4-CB5A-26877D3B92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6A7A2E-DA57-2191-C2F2-ACB8B10926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A65C75-9B31-8608-5406-DBBEAC3FE5E8}"/>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4BA080D5-265C-A2DD-BA77-BECFC6C98535}"/>
              </a:ext>
            </a:extLst>
          </p:cNvPr>
          <p:cNvSpPr>
            <a:spLocks noGrp="1"/>
          </p:cNvSpPr>
          <p:nvPr>
            <p:ph type="sldNum" sz="quarter" idx="5"/>
          </p:nvPr>
        </p:nvSpPr>
        <p:spPr/>
        <p:txBody>
          <a:bodyPr/>
          <a:lstStyle/>
          <a:p>
            <a:fld id="{C6420C69-8C73-4047-85CC-F5445B7DF61C}" type="slidenum">
              <a:rPr lang="fr-FR" smtClean="0"/>
              <a:pPr/>
              <a:t>50</a:t>
            </a:fld>
            <a:endParaRPr lang="fr-FR" dirty="0"/>
          </a:p>
        </p:txBody>
      </p:sp>
    </p:spTree>
    <p:extLst>
      <p:ext uri="{BB962C8B-B14F-4D97-AF65-F5344CB8AC3E}">
        <p14:creationId xmlns:p14="http://schemas.microsoft.com/office/powerpoint/2010/main" val="382702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AAEFF-B195-F9A0-BE6F-CEF56CFE48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0F7E8C-2EFF-66D5-496E-92D54D2AAF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B498CB-F55D-5160-15B6-08442EDA6D1E}"/>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63197806-CACB-38EC-DA68-570876E37752}"/>
              </a:ext>
            </a:extLst>
          </p:cNvPr>
          <p:cNvSpPr>
            <a:spLocks noGrp="1"/>
          </p:cNvSpPr>
          <p:nvPr>
            <p:ph type="sldNum" sz="quarter" idx="5"/>
          </p:nvPr>
        </p:nvSpPr>
        <p:spPr/>
        <p:txBody>
          <a:bodyPr/>
          <a:lstStyle/>
          <a:p>
            <a:fld id="{C6420C69-8C73-4047-85CC-F5445B7DF61C}" type="slidenum">
              <a:rPr lang="fr-FR" smtClean="0"/>
              <a:pPr/>
              <a:t>51</a:t>
            </a:fld>
            <a:endParaRPr lang="fr-FR" dirty="0"/>
          </a:p>
        </p:txBody>
      </p:sp>
    </p:spTree>
    <p:extLst>
      <p:ext uri="{BB962C8B-B14F-4D97-AF65-F5344CB8AC3E}">
        <p14:creationId xmlns:p14="http://schemas.microsoft.com/office/powerpoint/2010/main" val="4036666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9</a:t>
            </a:fld>
            <a:endParaRPr lang="fr-FR" dirty="0"/>
          </a:p>
        </p:txBody>
      </p:sp>
    </p:spTree>
    <p:extLst>
      <p:ext uri="{BB962C8B-B14F-4D97-AF65-F5344CB8AC3E}">
        <p14:creationId xmlns:p14="http://schemas.microsoft.com/office/powerpoint/2010/main" val="4190670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10</a:t>
            </a:fld>
            <a:endParaRPr lang="fr-FR" dirty="0"/>
          </a:p>
        </p:txBody>
      </p:sp>
    </p:spTree>
    <p:extLst>
      <p:ext uri="{BB962C8B-B14F-4D97-AF65-F5344CB8AC3E}">
        <p14:creationId xmlns:p14="http://schemas.microsoft.com/office/powerpoint/2010/main" val="1077769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11</a:t>
            </a:fld>
            <a:endParaRPr lang="fr-FR" dirty="0"/>
          </a:p>
        </p:txBody>
      </p:sp>
    </p:spTree>
    <p:extLst>
      <p:ext uri="{BB962C8B-B14F-4D97-AF65-F5344CB8AC3E}">
        <p14:creationId xmlns:p14="http://schemas.microsoft.com/office/powerpoint/2010/main" val="674940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FD92B-0588-07CA-4221-F283C2C57E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85E6DF-52AC-543D-F6CE-73A72508F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0FEA3E-07B0-490C-3259-1110E8EFEADE}"/>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94C2623F-1ED9-3D2D-7031-A48463A59F36}"/>
              </a:ext>
            </a:extLst>
          </p:cNvPr>
          <p:cNvSpPr>
            <a:spLocks noGrp="1"/>
          </p:cNvSpPr>
          <p:nvPr>
            <p:ph type="sldNum" sz="quarter" idx="5"/>
          </p:nvPr>
        </p:nvSpPr>
        <p:spPr/>
        <p:txBody>
          <a:bodyPr/>
          <a:lstStyle/>
          <a:p>
            <a:fld id="{C6420C69-8C73-4047-85CC-F5445B7DF61C}" type="slidenum">
              <a:rPr lang="fr-FR" smtClean="0"/>
              <a:pPr/>
              <a:t>13</a:t>
            </a:fld>
            <a:endParaRPr lang="fr-FR" dirty="0"/>
          </a:p>
        </p:txBody>
      </p:sp>
    </p:spTree>
    <p:extLst>
      <p:ext uri="{BB962C8B-B14F-4D97-AF65-F5344CB8AC3E}">
        <p14:creationId xmlns:p14="http://schemas.microsoft.com/office/powerpoint/2010/main" val="3410096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16</a:t>
            </a:fld>
            <a:endParaRPr lang="fr-FR" dirty="0"/>
          </a:p>
        </p:txBody>
      </p:sp>
    </p:spTree>
    <p:extLst>
      <p:ext uri="{BB962C8B-B14F-4D97-AF65-F5344CB8AC3E}">
        <p14:creationId xmlns:p14="http://schemas.microsoft.com/office/powerpoint/2010/main" val="1490109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6E6C9-C00E-EAAA-DBA7-CF342BE3A5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77B63A-BF1D-FEE5-DC27-0781B44624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D104A9-E80F-CD0D-C553-FFDB31CC95FC}"/>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013FDEC0-2B66-AE4D-9776-BA1300A6498E}"/>
              </a:ext>
            </a:extLst>
          </p:cNvPr>
          <p:cNvSpPr>
            <a:spLocks noGrp="1"/>
          </p:cNvSpPr>
          <p:nvPr>
            <p:ph type="sldNum" sz="quarter" idx="5"/>
          </p:nvPr>
        </p:nvSpPr>
        <p:spPr/>
        <p:txBody>
          <a:bodyPr/>
          <a:lstStyle/>
          <a:p>
            <a:fld id="{C6420C69-8C73-4047-85CC-F5445B7DF61C}" type="slidenum">
              <a:rPr lang="fr-FR" smtClean="0"/>
              <a:pPr/>
              <a:t>17</a:t>
            </a:fld>
            <a:endParaRPr lang="fr-FR" dirty="0"/>
          </a:p>
        </p:txBody>
      </p:sp>
    </p:spTree>
    <p:extLst>
      <p:ext uri="{BB962C8B-B14F-4D97-AF65-F5344CB8AC3E}">
        <p14:creationId xmlns:p14="http://schemas.microsoft.com/office/powerpoint/2010/main" val="1935740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slidor.fr/" TargetMode="Externa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1">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05B84A04-AE08-4F2A-8FCB-24ED92EA0C63}"/>
              </a:ext>
            </a:extLst>
          </p:cNvPr>
          <p:cNvSpPr>
            <a:spLocks noGrp="1"/>
          </p:cNvSpPr>
          <p:nvPr>
            <p:ph type="pic" sz="quarter" idx="10" hasCustomPrompt="1"/>
          </p:nvPr>
        </p:nvSpPr>
        <p:spPr>
          <a:xfrm>
            <a:off x="1806222" y="857250"/>
            <a:ext cx="2376488" cy="514350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6" name="Picture Placeholder 13">
            <a:extLst>
              <a:ext uri="{FF2B5EF4-FFF2-40B4-BE49-F238E27FC236}">
                <a16:creationId xmlns:a16="http://schemas.microsoft.com/office/drawing/2014/main" id="{293DB316-8BB8-4E5B-A3DE-E9BE6CC1D4CD}"/>
              </a:ext>
            </a:extLst>
          </p:cNvPr>
          <p:cNvSpPr>
            <a:spLocks noGrp="1"/>
          </p:cNvSpPr>
          <p:nvPr>
            <p:ph type="pic" sz="quarter" idx="11" hasCustomPrompt="1"/>
          </p:nvPr>
        </p:nvSpPr>
        <p:spPr>
          <a:xfrm>
            <a:off x="5591176" y="2233613"/>
            <a:ext cx="754661" cy="220662"/>
          </a:xfrm>
          <a:prstGeom prst="roundRect">
            <a:avLst/>
          </a:prstGeom>
          <a:solidFill>
            <a:schemeClr val="accent1"/>
          </a:solidFill>
        </p:spPr>
        <p:txBody>
          <a:bodyPr wrap="square" lIns="0" tIns="36000" rIns="0" bIns="0" anchor="t">
            <a:noAutofit/>
          </a:bodyPr>
          <a:lstStyle>
            <a:lvl1pPr marL="0" indent="0" algn="ctr">
              <a:buNone/>
              <a:defRPr sz="1000">
                <a:latin typeface="Arial" panose="020B0604020202020204" pitchFamily="34" charset="0"/>
              </a:defRPr>
            </a:lvl1pPr>
          </a:lstStyle>
          <a:p>
            <a:r>
              <a:rPr lang="fr-FR" dirty="0"/>
              <a:t>Logo</a:t>
            </a:r>
          </a:p>
        </p:txBody>
      </p:sp>
    </p:spTree>
    <p:extLst>
      <p:ext uri="{BB962C8B-B14F-4D97-AF65-F5344CB8AC3E}">
        <p14:creationId xmlns:p14="http://schemas.microsoft.com/office/powerpoint/2010/main" val="2498886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D Mockup Slide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8FDA1EE-08F5-479E-A89D-494C2E221AF8}"/>
              </a:ext>
            </a:extLst>
          </p:cNvPr>
          <p:cNvSpPr>
            <a:spLocks noGrp="1"/>
          </p:cNvSpPr>
          <p:nvPr>
            <p:ph type="pic" sz="quarter" idx="10" hasCustomPrompt="1"/>
          </p:nvPr>
        </p:nvSpPr>
        <p:spPr>
          <a:xfrm rot="18720000">
            <a:off x="3699914" y="1599223"/>
            <a:ext cx="1877566" cy="7383780"/>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fov="3000000">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Tree>
    <p:extLst>
      <p:ext uri="{BB962C8B-B14F-4D97-AF65-F5344CB8AC3E}">
        <p14:creationId xmlns:p14="http://schemas.microsoft.com/office/powerpoint/2010/main" val="3042300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ices Slide">
    <p:spTree>
      <p:nvGrpSpPr>
        <p:cNvPr id="1" name=""/>
        <p:cNvGrpSpPr/>
        <p:nvPr/>
      </p:nvGrpSpPr>
      <p:grpSpPr>
        <a:xfrm>
          <a:off x="0" y="0"/>
          <a:ext cx="0" cy="0"/>
          <a:chOff x="0" y="0"/>
          <a:chExt cx="0" cy="0"/>
        </a:xfrm>
      </p:grpSpPr>
      <p:sp>
        <p:nvSpPr>
          <p:cNvPr id="3" name="Picture Placeholder 50">
            <a:extLst>
              <a:ext uri="{FF2B5EF4-FFF2-40B4-BE49-F238E27FC236}">
                <a16:creationId xmlns:a16="http://schemas.microsoft.com/office/drawing/2014/main" id="{19537088-2C08-40DD-8327-B0748A9B3948}"/>
              </a:ext>
            </a:extLst>
          </p:cNvPr>
          <p:cNvSpPr>
            <a:spLocks noGrp="1"/>
          </p:cNvSpPr>
          <p:nvPr>
            <p:ph type="pic" sz="quarter" idx="12" hasCustomPrompt="1"/>
          </p:nvPr>
        </p:nvSpPr>
        <p:spPr>
          <a:xfrm>
            <a:off x="6602215" y="2083163"/>
            <a:ext cx="1537710" cy="3252616"/>
          </a:xfrm>
          <a:custGeom>
            <a:avLst/>
            <a:gdLst>
              <a:gd name="connsiteX0" fmla="*/ 1784276 w 2014020"/>
              <a:gd name="connsiteY0" fmla="*/ 93715 h 4243212"/>
              <a:gd name="connsiteX1" fmla="*/ 1719811 w 2014020"/>
              <a:gd name="connsiteY1" fmla="*/ 158180 h 4243212"/>
              <a:gd name="connsiteX2" fmla="*/ 1784276 w 2014020"/>
              <a:gd name="connsiteY2" fmla="*/ 222645 h 4243212"/>
              <a:gd name="connsiteX3" fmla="*/ 1848741 w 2014020"/>
              <a:gd name="connsiteY3" fmla="*/ 158180 h 4243212"/>
              <a:gd name="connsiteX4" fmla="*/ 1784276 w 2014020"/>
              <a:gd name="connsiteY4" fmla="*/ 93715 h 4243212"/>
              <a:gd name="connsiteX5" fmla="*/ 208048 w 2014020"/>
              <a:gd name="connsiteY5" fmla="*/ 0 h 4243212"/>
              <a:gd name="connsiteX6" fmla="*/ 1805972 w 2014020"/>
              <a:gd name="connsiteY6" fmla="*/ 0 h 4243212"/>
              <a:gd name="connsiteX7" fmla="*/ 2014020 w 2014020"/>
              <a:gd name="connsiteY7" fmla="*/ 208048 h 4243212"/>
              <a:gd name="connsiteX8" fmla="*/ 2014020 w 2014020"/>
              <a:gd name="connsiteY8" fmla="*/ 4035164 h 4243212"/>
              <a:gd name="connsiteX9" fmla="*/ 1805972 w 2014020"/>
              <a:gd name="connsiteY9" fmla="*/ 4243212 h 4243212"/>
              <a:gd name="connsiteX10" fmla="*/ 208048 w 2014020"/>
              <a:gd name="connsiteY10" fmla="*/ 4243212 h 4243212"/>
              <a:gd name="connsiteX11" fmla="*/ 0 w 2014020"/>
              <a:gd name="connsiteY11" fmla="*/ 4035164 h 4243212"/>
              <a:gd name="connsiteX12" fmla="*/ 0 w 2014020"/>
              <a:gd name="connsiteY12" fmla="*/ 208048 h 4243212"/>
              <a:gd name="connsiteX13" fmla="*/ 208048 w 2014020"/>
              <a:gd name="connsiteY13" fmla="*/ 0 h 42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4020" h="4243212">
                <a:moveTo>
                  <a:pt x="1784276" y="93715"/>
                </a:moveTo>
                <a:cubicBezTo>
                  <a:pt x="1748673" y="93715"/>
                  <a:pt x="1719811" y="122577"/>
                  <a:pt x="1719811" y="158180"/>
                </a:cubicBezTo>
                <a:cubicBezTo>
                  <a:pt x="1719811" y="193783"/>
                  <a:pt x="1748673" y="222645"/>
                  <a:pt x="1784276" y="222645"/>
                </a:cubicBezTo>
                <a:cubicBezTo>
                  <a:pt x="1819879" y="222645"/>
                  <a:pt x="1848741" y="193783"/>
                  <a:pt x="1848741" y="158180"/>
                </a:cubicBezTo>
                <a:cubicBezTo>
                  <a:pt x="1848741" y="122577"/>
                  <a:pt x="1819879" y="93715"/>
                  <a:pt x="1784276" y="93715"/>
                </a:cubicBezTo>
                <a:close/>
                <a:moveTo>
                  <a:pt x="208048" y="0"/>
                </a:moveTo>
                <a:lnTo>
                  <a:pt x="1805972" y="0"/>
                </a:lnTo>
                <a:cubicBezTo>
                  <a:pt x="1920874" y="0"/>
                  <a:pt x="2014020" y="93146"/>
                  <a:pt x="2014020" y="208048"/>
                </a:cubicBezTo>
                <a:lnTo>
                  <a:pt x="2014020" y="4035164"/>
                </a:lnTo>
                <a:cubicBezTo>
                  <a:pt x="2014020" y="4150066"/>
                  <a:pt x="1920874" y="4243212"/>
                  <a:pt x="1805972" y="4243212"/>
                </a:cubicBezTo>
                <a:lnTo>
                  <a:pt x="208048" y="4243212"/>
                </a:lnTo>
                <a:cubicBezTo>
                  <a:pt x="93146" y="4243212"/>
                  <a:pt x="0" y="4150066"/>
                  <a:pt x="0" y="4035164"/>
                </a:cubicBezTo>
                <a:lnTo>
                  <a:pt x="0" y="208048"/>
                </a:lnTo>
                <a:cubicBezTo>
                  <a:pt x="0" y="93146"/>
                  <a:pt x="93146" y="0"/>
                  <a:pt x="208048" y="0"/>
                </a:cubicBezTo>
                <a:close/>
              </a:path>
            </a:pathLst>
          </a:custGeom>
          <a:solidFill>
            <a:schemeClr val="accent1"/>
          </a:solidFill>
        </p:spPr>
        <p:txBody>
          <a:bodyPr tIns="252000"/>
          <a:lstStyle>
            <a:lvl1pPr marL="0" indent="0" algn="ctr" defTabSz="914400" rtl="0" eaLnBrk="1" latinLnBrk="0" hangingPunct="1">
              <a:lnSpc>
                <a:spcPct val="90000"/>
              </a:lnSpc>
              <a:spcBef>
                <a:spcPts val="1000"/>
              </a:spcBef>
              <a:buFont typeface="Arial" panose="020B0604020202020204" pitchFamily="34" charset="0"/>
              <a:buNone/>
              <a:defRPr lang="fr-FR" sz="1800" kern="1200" dirty="0">
                <a:solidFill>
                  <a:schemeClr val="tx1"/>
                </a:solidFill>
                <a:latin typeface="Arial" panose="020B0604020202020204" pitchFamily="34" charset="0"/>
                <a:ea typeface="+mn-ea"/>
                <a:cs typeface="+mn-cs"/>
              </a:defRPr>
            </a:lvl1pPr>
          </a:lstStyle>
          <a:p>
            <a:r>
              <a:rPr lang="fr-FR" dirty="0"/>
              <a:t>Insert </a:t>
            </a:r>
            <a:r>
              <a:rPr lang="fr-FR" dirty="0" err="1"/>
              <a:t>picture</a:t>
            </a:r>
            <a:endParaRPr lang="fr-FR" dirty="0"/>
          </a:p>
        </p:txBody>
      </p:sp>
      <p:sp>
        <p:nvSpPr>
          <p:cNvPr id="4" name="Picture Placeholder 52">
            <a:extLst>
              <a:ext uri="{FF2B5EF4-FFF2-40B4-BE49-F238E27FC236}">
                <a16:creationId xmlns:a16="http://schemas.microsoft.com/office/drawing/2014/main" id="{EF5342BF-7B84-4F5A-BBF6-8E0D19A13540}"/>
              </a:ext>
            </a:extLst>
          </p:cNvPr>
          <p:cNvSpPr>
            <a:spLocks noGrp="1"/>
          </p:cNvSpPr>
          <p:nvPr>
            <p:ph type="pic" sz="quarter" idx="13" hasCustomPrompt="1"/>
          </p:nvPr>
        </p:nvSpPr>
        <p:spPr>
          <a:xfrm>
            <a:off x="9106694" y="2093829"/>
            <a:ext cx="1558602" cy="3293838"/>
          </a:xfrm>
          <a:custGeom>
            <a:avLst/>
            <a:gdLst>
              <a:gd name="connsiteX0" fmla="*/ 1658827 w 2019989"/>
              <a:gd name="connsiteY0" fmla="*/ 77676 h 4271535"/>
              <a:gd name="connsiteX1" fmla="*/ 1591416 w 2019989"/>
              <a:gd name="connsiteY1" fmla="*/ 122359 h 4271535"/>
              <a:gd name="connsiteX2" fmla="*/ 1585667 w 2019989"/>
              <a:gd name="connsiteY2" fmla="*/ 150836 h 4271535"/>
              <a:gd name="connsiteX3" fmla="*/ 1585667 w 2019989"/>
              <a:gd name="connsiteY3" fmla="*/ 150835 h 4271535"/>
              <a:gd name="connsiteX4" fmla="*/ 1585667 w 2019989"/>
              <a:gd name="connsiteY4" fmla="*/ 150836 h 4271535"/>
              <a:gd name="connsiteX5" fmla="*/ 1585667 w 2019989"/>
              <a:gd name="connsiteY5" fmla="*/ 150836 h 4271535"/>
              <a:gd name="connsiteX6" fmla="*/ 1591416 w 2019989"/>
              <a:gd name="connsiteY6" fmla="*/ 179312 h 4271535"/>
              <a:gd name="connsiteX7" fmla="*/ 1658827 w 2019989"/>
              <a:gd name="connsiteY7" fmla="*/ 223995 h 4271535"/>
              <a:gd name="connsiteX8" fmla="*/ 1789238 w 2019989"/>
              <a:gd name="connsiteY8" fmla="*/ 223996 h 4271535"/>
              <a:gd name="connsiteX9" fmla="*/ 1789564 w 2019989"/>
              <a:gd name="connsiteY9" fmla="*/ 224131 h 4271535"/>
              <a:gd name="connsiteX10" fmla="*/ 1789890 w 2019989"/>
              <a:gd name="connsiteY10" fmla="*/ 223996 h 4271535"/>
              <a:gd name="connsiteX11" fmla="*/ 1850167 w 2019989"/>
              <a:gd name="connsiteY11" fmla="*/ 223996 h 4271535"/>
              <a:gd name="connsiteX12" fmla="*/ 1923327 w 2019989"/>
              <a:gd name="connsiteY12" fmla="*/ 150836 h 4271535"/>
              <a:gd name="connsiteX13" fmla="*/ 1923328 w 2019989"/>
              <a:gd name="connsiteY13" fmla="*/ 150836 h 4271535"/>
              <a:gd name="connsiteX14" fmla="*/ 1850168 w 2019989"/>
              <a:gd name="connsiteY14" fmla="*/ 77676 h 4271535"/>
              <a:gd name="connsiteX15" fmla="*/ 208665 w 2019989"/>
              <a:gd name="connsiteY15" fmla="*/ 0 h 4271535"/>
              <a:gd name="connsiteX16" fmla="*/ 1811324 w 2019989"/>
              <a:gd name="connsiteY16" fmla="*/ 0 h 4271535"/>
              <a:gd name="connsiteX17" fmla="*/ 2019989 w 2019989"/>
              <a:gd name="connsiteY17" fmla="*/ 209437 h 4271535"/>
              <a:gd name="connsiteX18" fmla="*/ 2019989 w 2019989"/>
              <a:gd name="connsiteY18" fmla="*/ 4062098 h 4271535"/>
              <a:gd name="connsiteX19" fmla="*/ 1811324 w 2019989"/>
              <a:gd name="connsiteY19" fmla="*/ 4271535 h 4271535"/>
              <a:gd name="connsiteX20" fmla="*/ 208665 w 2019989"/>
              <a:gd name="connsiteY20" fmla="*/ 4271535 h 4271535"/>
              <a:gd name="connsiteX21" fmla="*/ 0 w 2019989"/>
              <a:gd name="connsiteY21" fmla="*/ 4062098 h 4271535"/>
              <a:gd name="connsiteX22" fmla="*/ 0 w 2019989"/>
              <a:gd name="connsiteY22" fmla="*/ 209437 h 4271535"/>
              <a:gd name="connsiteX23" fmla="*/ 208665 w 2019989"/>
              <a:gd name="connsiteY23" fmla="*/ 0 h 427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19989" h="4271535">
                <a:moveTo>
                  <a:pt x="1658827" y="77676"/>
                </a:moveTo>
                <a:cubicBezTo>
                  <a:pt x="1628523" y="77676"/>
                  <a:pt x="1602523" y="96101"/>
                  <a:pt x="1591416" y="122359"/>
                </a:cubicBezTo>
                <a:lnTo>
                  <a:pt x="1585667" y="150836"/>
                </a:lnTo>
                <a:lnTo>
                  <a:pt x="1585667" y="150835"/>
                </a:lnTo>
                <a:lnTo>
                  <a:pt x="1585667" y="150836"/>
                </a:lnTo>
                <a:lnTo>
                  <a:pt x="1585667" y="150836"/>
                </a:lnTo>
                <a:lnTo>
                  <a:pt x="1591416" y="179312"/>
                </a:lnTo>
                <a:cubicBezTo>
                  <a:pt x="1602523" y="205570"/>
                  <a:pt x="1628523" y="223995"/>
                  <a:pt x="1658827" y="223995"/>
                </a:cubicBezTo>
                <a:lnTo>
                  <a:pt x="1789238" y="223996"/>
                </a:lnTo>
                <a:lnTo>
                  <a:pt x="1789564" y="224131"/>
                </a:lnTo>
                <a:lnTo>
                  <a:pt x="1789890" y="223996"/>
                </a:lnTo>
                <a:lnTo>
                  <a:pt x="1850167" y="223996"/>
                </a:lnTo>
                <a:cubicBezTo>
                  <a:pt x="1890572" y="223996"/>
                  <a:pt x="1923327" y="191241"/>
                  <a:pt x="1923327" y="150836"/>
                </a:cubicBezTo>
                <a:lnTo>
                  <a:pt x="1923328" y="150836"/>
                </a:lnTo>
                <a:cubicBezTo>
                  <a:pt x="1923328" y="110431"/>
                  <a:pt x="1890573" y="77676"/>
                  <a:pt x="1850168" y="77676"/>
                </a:cubicBezTo>
                <a:close/>
                <a:moveTo>
                  <a:pt x="208665" y="0"/>
                </a:moveTo>
                <a:lnTo>
                  <a:pt x="1811324" y="0"/>
                </a:lnTo>
                <a:cubicBezTo>
                  <a:pt x="1926567" y="0"/>
                  <a:pt x="2019989" y="93768"/>
                  <a:pt x="2019989" y="209437"/>
                </a:cubicBezTo>
                <a:lnTo>
                  <a:pt x="2019989" y="4062098"/>
                </a:lnTo>
                <a:cubicBezTo>
                  <a:pt x="2019989" y="4177767"/>
                  <a:pt x="1926567" y="4271535"/>
                  <a:pt x="1811324" y="4271535"/>
                </a:cubicBezTo>
                <a:lnTo>
                  <a:pt x="208665" y="4271535"/>
                </a:lnTo>
                <a:cubicBezTo>
                  <a:pt x="93422" y="4271535"/>
                  <a:pt x="0" y="4177767"/>
                  <a:pt x="0" y="4062098"/>
                </a:cubicBezTo>
                <a:lnTo>
                  <a:pt x="0" y="209437"/>
                </a:lnTo>
                <a:cubicBezTo>
                  <a:pt x="0" y="93768"/>
                  <a:pt x="93422" y="0"/>
                  <a:pt x="208665" y="0"/>
                </a:cubicBezTo>
                <a:close/>
              </a:path>
            </a:pathLst>
          </a:custGeom>
          <a:solidFill>
            <a:schemeClr val="accent1"/>
          </a:solidFill>
        </p:spPr>
        <p:txBody>
          <a:bodyPr tIns="252000"/>
          <a:lstStyle>
            <a:lvl1pPr marL="0" indent="0" algn="ctr" defTabSz="914400" rtl="0" eaLnBrk="1" latinLnBrk="0" hangingPunct="1">
              <a:lnSpc>
                <a:spcPct val="90000"/>
              </a:lnSpc>
              <a:spcBef>
                <a:spcPts val="1000"/>
              </a:spcBef>
              <a:buFont typeface="Arial" panose="020B0604020202020204" pitchFamily="34" charset="0"/>
              <a:buNone/>
              <a:defRPr lang="fr-FR" sz="1800" kern="1200" dirty="0">
                <a:solidFill>
                  <a:schemeClr val="tx1"/>
                </a:solidFill>
                <a:latin typeface="Arial" panose="020B0604020202020204" pitchFamily="34" charset="0"/>
                <a:ea typeface="+mn-ea"/>
                <a:cs typeface="+mn-cs"/>
              </a:defRPr>
            </a:lvl1pPr>
          </a:lstStyle>
          <a:p>
            <a:r>
              <a:rPr lang="fr-FR" dirty="0"/>
              <a:t>Insert </a:t>
            </a:r>
            <a:r>
              <a:rPr lang="fr-FR" dirty="0" err="1"/>
              <a:t>picture</a:t>
            </a:r>
            <a:endParaRPr lang="fr-FR" dirty="0"/>
          </a:p>
        </p:txBody>
      </p:sp>
      <p:sp>
        <p:nvSpPr>
          <p:cNvPr id="5" name="Picture Placeholder 54">
            <a:extLst>
              <a:ext uri="{FF2B5EF4-FFF2-40B4-BE49-F238E27FC236}">
                <a16:creationId xmlns:a16="http://schemas.microsoft.com/office/drawing/2014/main" id="{47E36813-127F-474C-990F-A2EF2ADA7DDF}"/>
              </a:ext>
            </a:extLst>
          </p:cNvPr>
          <p:cNvSpPr>
            <a:spLocks noGrp="1"/>
          </p:cNvSpPr>
          <p:nvPr>
            <p:ph type="pic" sz="quarter" idx="10" hasCustomPrompt="1"/>
          </p:nvPr>
        </p:nvSpPr>
        <p:spPr>
          <a:xfrm>
            <a:off x="4108450" y="2447925"/>
            <a:ext cx="1446678" cy="2586136"/>
          </a:xfrm>
          <a:prstGeom prst="rect">
            <a:avLst/>
          </a:prstGeom>
          <a:solidFill>
            <a:schemeClr val="accent1"/>
          </a:solidFill>
        </p:spPr>
        <p:txBody>
          <a:bodyPr tIns="25200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6" name="Picture Placeholder 56">
            <a:extLst>
              <a:ext uri="{FF2B5EF4-FFF2-40B4-BE49-F238E27FC236}">
                <a16:creationId xmlns:a16="http://schemas.microsoft.com/office/drawing/2014/main" id="{7A57136A-8576-442D-B332-7F0D79900E01}"/>
              </a:ext>
            </a:extLst>
          </p:cNvPr>
          <p:cNvSpPr>
            <a:spLocks noGrp="1"/>
          </p:cNvSpPr>
          <p:nvPr>
            <p:ph type="pic" sz="quarter" idx="11" hasCustomPrompt="1"/>
          </p:nvPr>
        </p:nvSpPr>
        <p:spPr>
          <a:xfrm>
            <a:off x="1624151" y="2136515"/>
            <a:ext cx="1382758" cy="3145152"/>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accent1"/>
          </a:solidFill>
        </p:spPr>
        <p:txBody>
          <a:bodyPr tIns="252000"/>
          <a:lstStyle>
            <a:lvl1pPr marL="0" indent="0" algn="ctr" defTabSz="914400" rtl="0" eaLnBrk="1" latinLnBrk="0" hangingPunct="1">
              <a:lnSpc>
                <a:spcPct val="90000"/>
              </a:lnSpc>
              <a:spcBef>
                <a:spcPts val="1000"/>
              </a:spcBef>
              <a:buFont typeface="Arial" panose="020B0604020202020204" pitchFamily="34" charset="0"/>
              <a:buNone/>
              <a:defRPr lang="fr-FR" sz="1800" kern="1200" dirty="0">
                <a:solidFill>
                  <a:schemeClr val="tx1"/>
                </a:solidFill>
                <a:latin typeface="Arial" panose="020B0604020202020204" pitchFamily="34" charset="0"/>
                <a:ea typeface="+mn-ea"/>
                <a:cs typeface="+mn-cs"/>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2451806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yy">
    <p:spTree>
      <p:nvGrpSpPr>
        <p:cNvPr id="1" name=""/>
        <p:cNvGrpSpPr/>
        <p:nvPr/>
      </p:nvGrpSpPr>
      <p:grpSpPr>
        <a:xfrm>
          <a:off x="0" y="0"/>
          <a:ext cx="0" cy="0"/>
          <a:chOff x="0" y="0"/>
          <a:chExt cx="0" cy="0"/>
        </a:xfrm>
      </p:grpSpPr>
      <p:sp>
        <p:nvSpPr>
          <p:cNvPr id="131" name="Picture Placeholder 130">
            <a:extLst>
              <a:ext uri="{FF2B5EF4-FFF2-40B4-BE49-F238E27FC236}">
                <a16:creationId xmlns:a16="http://schemas.microsoft.com/office/drawing/2014/main" id="{FECF150B-77EA-4887-8E00-9D3E66A9F00F}"/>
              </a:ext>
            </a:extLst>
          </p:cNvPr>
          <p:cNvSpPr>
            <a:spLocks noGrp="1"/>
          </p:cNvSpPr>
          <p:nvPr>
            <p:ph type="pic" sz="quarter" idx="14" hasCustomPrompt="1"/>
          </p:nvPr>
        </p:nvSpPr>
        <p:spPr>
          <a:xfrm rot="900000">
            <a:off x="-217331" y="-741899"/>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2" name="Picture Placeholder 131">
            <a:extLst>
              <a:ext uri="{FF2B5EF4-FFF2-40B4-BE49-F238E27FC236}">
                <a16:creationId xmlns:a16="http://schemas.microsoft.com/office/drawing/2014/main" id="{566FBD37-2BA1-4A77-BF18-A1BB83740C45}"/>
              </a:ext>
            </a:extLst>
          </p:cNvPr>
          <p:cNvSpPr>
            <a:spLocks noGrp="1"/>
          </p:cNvSpPr>
          <p:nvPr>
            <p:ph type="pic" sz="quarter" idx="15" hasCustomPrompt="1"/>
          </p:nvPr>
        </p:nvSpPr>
        <p:spPr>
          <a:xfrm rot="900000">
            <a:off x="2765047" y="-925697"/>
            <a:ext cx="2400369" cy="515105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3" name="Picture Placeholder 132">
            <a:extLst>
              <a:ext uri="{FF2B5EF4-FFF2-40B4-BE49-F238E27FC236}">
                <a16:creationId xmlns:a16="http://schemas.microsoft.com/office/drawing/2014/main" id="{091996E3-EF2E-439C-A4C6-315C57ABCA38}"/>
              </a:ext>
            </a:extLst>
          </p:cNvPr>
          <p:cNvSpPr>
            <a:spLocks noGrp="1"/>
          </p:cNvSpPr>
          <p:nvPr>
            <p:ph type="pic" sz="quarter" idx="16" hasCustomPrompt="1"/>
          </p:nvPr>
        </p:nvSpPr>
        <p:spPr>
          <a:xfrm rot="900000">
            <a:off x="6337644" y="-3360203"/>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4" name="Picture Placeholder 133">
            <a:extLst>
              <a:ext uri="{FF2B5EF4-FFF2-40B4-BE49-F238E27FC236}">
                <a16:creationId xmlns:a16="http://schemas.microsoft.com/office/drawing/2014/main" id="{73745553-5B35-458A-B649-6F527B2F98EC}"/>
              </a:ext>
            </a:extLst>
          </p:cNvPr>
          <p:cNvSpPr>
            <a:spLocks noGrp="1"/>
          </p:cNvSpPr>
          <p:nvPr>
            <p:ph type="pic" sz="quarter" idx="17" hasCustomPrompt="1"/>
          </p:nvPr>
        </p:nvSpPr>
        <p:spPr>
          <a:xfrm rot="900000">
            <a:off x="9509993" y="-4313314"/>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5" name="Picture Placeholder 134">
            <a:extLst>
              <a:ext uri="{FF2B5EF4-FFF2-40B4-BE49-F238E27FC236}">
                <a16:creationId xmlns:a16="http://schemas.microsoft.com/office/drawing/2014/main" id="{882D6673-30FF-421B-B530-5F7BB9B1D01D}"/>
              </a:ext>
            </a:extLst>
          </p:cNvPr>
          <p:cNvSpPr>
            <a:spLocks noGrp="1"/>
          </p:cNvSpPr>
          <p:nvPr>
            <p:ph type="pic" sz="quarter" idx="18" hasCustomPrompt="1"/>
          </p:nvPr>
        </p:nvSpPr>
        <p:spPr>
          <a:xfrm rot="900000">
            <a:off x="12118344" y="-3103764"/>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6" name="Picture Placeholder 135">
            <a:extLst>
              <a:ext uri="{FF2B5EF4-FFF2-40B4-BE49-F238E27FC236}">
                <a16:creationId xmlns:a16="http://schemas.microsoft.com/office/drawing/2014/main" id="{1ADA94DF-EBA7-4F84-8914-37E65C61026F}"/>
              </a:ext>
            </a:extLst>
          </p:cNvPr>
          <p:cNvSpPr>
            <a:spLocks noGrp="1"/>
          </p:cNvSpPr>
          <p:nvPr>
            <p:ph type="pic" sz="quarter" idx="19" hasCustomPrompt="1"/>
          </p:nvPr>
        </p:nvSpPr>
        <p:spPr>
          <a:xfrm rot="900000">
            <a:off x="8082728" y="1105734"/>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7" name="Picture Placeholder 136">
            <a:extLst>
              <a:ext uri="{FF2B5EF4-FFF2-40B4-BE49-F238E27FC236}">
                <a16:creationId xmlns:a16="http://schemas.microsoft.com/office/drawing/2014/main" id="{6D2D7FA7-D8F6-4D5E-B8BD-826050092BCC}"/>
              </a:ext>
            </a:extLst>
          </p:cNvPr>
          <p:cNvSpPr>
            <a:spLocks noGrp="1"/>
          </p:cNvSpPr>
          <p:nvPr>
            <p:ph type="pic" sz="quarter" idx="20" hasCustomPrompt="1"/>
          </p:nvPr>
        </p:nvSpPr>
        <p:spPr>
          <a:xfrm rot="900000">
            <a:off x="10696035" y="2347646"/>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8" name="Picture Placeholder 137">
            <a:extLst>
              <a:ext uri="{FF2B5EF4-FFF2-40B4-BE49-F238E27FC236}">
                <a16:creationId xmlns:a16="http://schemas.microsoft.com/office/drawing/2014/main" id="{7A776046-573F-44DE-BD2C-3607CA3963F2}"/>
              </a:ext>
            </a:extLst>
          </p:cNvPr>
          <p:cNvSpPr>
            <a:spLocks noGrp="1"/>
          </p:cNvSpPr>
          <p:nvPr>
            <p:ph type="pic" sz="quarter" idx="21" hasCustomPrompt="1"/>
          </p:nvPr>
        </p:nvSpPr>
        <p:spPr>
          <a:xfrm rot="900000">
            <a:off x="4895863" y="2073357"/>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9" name="Picture Placeholder 138">
            <a:extLst>
              <a:ext uri="{FF2B5EF4-FFF2-40B4-BE49-F238E27FC236}">
                <a16:creationId xmlns:a16="http://schemas.microsoft.com/office/drawing/2014/main" id="{2A1E453A-CEFB-491F-B378-DCD5C533BC85}"/>
              </a:ext>
            </a:extLst>
          </p:cNvPr>
          <p:cNvSpPr>
            <a:spLocks noGrp="1"/>
          </p:cNvSpPr>
          <p:nvPr>
            <p:ph type="pic" sz="quarter" idx="22" hasCustomPrompt="1"/>
          </p:nvPr>
        </p:nvSpPr>
        <p:spPr>
          <a:xfrm rot="900000">
            <a:off x="1322548" y="4497376"/>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40" name="Picture Placeholder 139">
            <a:extLst>
              <a:ext uri="{FF2B5EF4-FFF2-40B4-BE49-F238E27FC236}">
                <a16:creationId xmlns:a16="http://schemas.microsoft.com/office/drawing/2014/main" id="{01EF79B2-1202-441F-93D1-93F0676AEBD2}"/>
              </a:ext>
            </a:extLst>
          </p:cNvPr>
          <p:cNvSpPr>
            <a:spLocks noGrp="1"/>
          </p:cNvSpPr>
          <p:nvPr>
            <p:ph type="pic" sz="quarter" idx="23" hasCustomPrompt="1"/>
          </p:nvPr>
        </p:nvSpPr>
        <p:spPr>
          <a:xfrm rot="900000">
            <a:off x="-1659111" y="4688978"/>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41" name="Picture Placeholder 140">
            <a:extLst>
              <a:ext uri="{FF2B5EF4-FFF2-40B4-BE49-F238E27FC236}">
                <a16:creationId xmlns:a16="http://schemas.microsoft.com/office/drawing/2014/main" id="{95D9DBE6-F4E3-4E22-91C7-3D4B2DDCCE29}"/>
              </a:ext>
            </a:extLst>
          </p:cNvPr>
          <p:cNvSpPr>
            <a:spLocks noGrp="1"/>
          </p:cNvSpPr>
          <p:nvPr>
            <p:ph type="pic" sz="quarter" idx="24" hasCustomPrompt="1"/>
          </p:nvPr>
        </p:nvSpPr>
        <p:spPr>
          <a:xfrm rot="900000">
            <a:off x="6640944" y="6539293"/>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341845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104" name="Picture Placeholder 103">
            <a:extLst>
              <a:ext uri="{FF2B5EF4-FFF2-40B4-BE49-F238E27FC236}">
                <a16:creationId xmlns:a16="http://schemas.microsoft.com/office/drawing/2014/main" id="{EB6FC07A-3EED-46D1-8836-B04643806DC4}"/>
              </a:ext>
            </a:extLst>
          </p:cNvPr>
          <p:cNvSpPr>
            <a:spLocks noGrp="1"/>
          </p:cNvSpPr>
          <p:nvPr>
            <p:ph type="pic" sz="quarter" idx="10" hasCustomPrompt="1"/>
          </p:nvPr>
        </p:nvSpPr>
        <p:spPr>
          <a:xfrm>
            <a:off x="9529014" y="3115725"/>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5" name="Picture Placeholder 104">
            <a:extLst>
              <a:ext uri="{FF2B5EF4-FFF2-40B4-BE49-F238E27FC236}">
                <a16:creationId xmlns:a16="http://schemas.microsoft.com/office/drawing/2014/main" id="{31EE06FA-6DBB-427B-8C16-78104D626C32}"/>
              </a:ext>
            </a:extLst>
          </p:cNvPr>
          <p:cNvSpPr>
            <a:spLocks noGrp="1"/>
          </p:cNvSpPr>
          <p:nvPr>
            <p:ph type="pic" sz="quarter" idx="11" hasCustomPrompt="1"/>
          </p:nvPr>
        </p:nvSpPr>
        <p:spPr>
          <a:xfrm>
            <a:off x="1463963" y="3115725"/>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6" name="Picture Placeholder 105">
            <a:extLst>
              <a:ext uri="{FF2B5EF4-FFF2-40B4-BE49-F238E27FC236}">
                <a16:creationId xmlns:a16="http://schemas.microsoft.com/office/drawing/2014/main" id="{B7C818D4-3B28-4361-8D2F-8CBD17E44189}"/>
              </a:ext>
            </a:extLst>
          </p:cNvPr>
          <p:cNvSpPr>
            <a:spLocks noGrp="1"/>
          </p:cNvSpPr>
          <p:nvPr>
            <p:ph type="pic" sz="quarter" idx="12" hasCustomPrompt="1"/>
          </p:nvPr>
        </p:nvSpPr>
        <p:spPr>
          <a:xfrm>
            <a:off x="5496488" y="3115725"/>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7" name="Picture Placeholder 106">
            <a:extLst>
              <a:ext uri="{FF2B5EF4-FFF2-40B4-BE49-F238E27FC236}">
                <a16:creationId xmlns:a16="http://schemas.microsoft.com/office/drawing/2014/main" id="{7400DAC4-4A0D-44AA-BB9F-9010A269BC99}"/>
              </a:ext>
            </a:extLst>
          </p:cNvPr>
          <p:cNvSpPr>
            <a:spLocks noGrp="1"/>
          </p:cNvSpPr>
          <p:nvPr>
            <p:ph type="pic" sz="quarter" idx="13" hasCustomPrompt="1"/>
          </p:nvPr>
        </p:nvSpPr>
        <p:spPr>
          <a:xfrm>
            <a:off x="3480640" y="2533492"/>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8" name="Picture Placeholder 107">
            <a:extLst>
              <a:ext uri="{FF2B5EF4-FFF2-40B4-BE49-F238E27FC236}">
                <a16:creationId xmlns:a16="http://schemas.microsoft.com/office/drawing/2014/main" id="{D3444D8E-42E6-456A-8F7D-EF39576914D6}"/>
              </a:ext>
            </a:extLst>
          </p:cNvPr>
          <p:cNvSpPr>
            <a:spLocks noGrp="1"/>
          </p:cNvSpPr>
          <p:nvPr>
            <p:ph type="pic" sz="quarter" idx="14" hasCustomPrompt="1"/>
          </p:nvPr>
        </p:nvSpPr>
        <p:spPr>
          <a:xfrm>
            <a:off x="7512890" y="2533492"/>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4084877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AA9078A-D85C-41F4-B3EC-EC4130DB44F1}"/>
              </a:ext>
            </a:extLst>
          </p:cNvPr>
          <p:cNvSpPr>
            <a:spLocks noGrp="1"/>
          </p:cNvSpPr>
          <p:nvPr>
            <p:ph type="pic" sz="quarter" idx="12" hasCustomPrompt="1"/>
          </p:nvPr>
        </p:nvSpPr>
        <p:spPr>
          <a:xfrm>
            <a:off x="3694976" y="947660"/>
            <a:ext cx="6552804" cy="4918912"/>
          </a:xfrm>
          <a:custGeom>
            <a:avLst/>
            <a:gdLst>
              <a:gd name="connsiteX0" fmla="*/ 129810 w 6552804"/>
              <a:gd name="connsiteY0" fmla="*/ 0 h 4918912"/>
              <a:gd name="connsiteX1" fmla="*/ 6422994 w 6552804"/>
              <a:gd name="connsiteY1" fmla="*/ 0 h 4918912"/>
              <a:gd name="connsiteX2" fmla="*/ 6552804 w 6552804"/>
              <a:gd name="connsiteY2" fmla="*/ 129810 h 4918912"/>
              <a:gd name="connsiteX3" fmla="*/ 6552804 w 6552804"/>
              <a:gd name="connsiteY3" fmla="*/ 4789102 h 4918912"/>
              <a:gd name="connsiteX4" fmla="*/ 6422994 w 6552804"/>
              <a:gd name="connsiteY4" fmla="*/ 4918912 h 4918912"/>
              <a:gd name="connsiteX5" fmla="*/ 522911 w 6552804"/>
              <a:gd name="connsiteY5" fmla="*/ 4918912 h 4918912"/>
              <a:gd name="connsiteX6" fmla="*/ 522911 w 6552804"/>
              <a:gd name="connsiteY6" fmla="*/ 1297467 h 4918912"/>
              <a:gd name="connsiteX7" fmla="*/ 265250 w 6552804"/>
              <a:gd name="connsiteY7" fmla="*/ 1039806 h 4918912"/>
              <a:gd name="connsiteX8" fmla="*/ 0 w 6552804"/>
              <a:gd name="connsiteY8" fmla="*/ 1039806 h 4918912"/>
              <a:gd name="connsiteX9" fmla="*/ 0 w 6552804"/>
              <a:gd name="connsiteY9" fmla="*/ 129810 h 4918912"/>
              <a:gd name="connsiteX10" fmla="*/ 129810 w 6552804"/>
              <a:gd name="connsiteY10" fmla="*/ 0 h 491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2804" h="4918912">
                <a:moveTo>
                  <a:pt x="129810" y="0"/>
                </a:moveTo>
                <a:lnTo>
                  <a:pt x="6422994" y="0"/>
                </a:lnTo>
                <a:cubicBezTo>
                  <a:pt x="6494686" y="0"/>
                  <a:pt x="6552804" y="58118"/>
                  <a:pt x="6552804" y="129810"/>
                </a:cubicBezTo>
                <a:lnTo>
                  <a:pt x="6552804" y="4789102"/>
                </a:lnTo>
                <a:cubicBezTo>
                  <a:pt x="6552804" y="4860794"/>
                  <a:pt x="6494686" y="4918912"/>
                  <a:pt x="6422994" y="4918912"/>
                </a:cubicBezTo>
                <a:lnTo>
                  <a:pt x="522911" y="4918912"/>
                </a:lnTo>
                <a:lnTo>
                  <a:pt x="522911" y="1297467"/>
                </a:lnTo>
                <a:cubicBezTo>
                  <a:pt x="522911" y="1155165"/>
                  <a:pt x="407552" y="1039806"/>
                  <a:pt x="265250" y="1039806"/>
                </a:cubicBezTo>
                <a:lnTo>
                  <a:pt x="0" y="1039806"/>
                </a:lnTo>
                <a:lnTo>
                  <a:pt x="0" y="129810"/>
                </a:lnTo>
                <a:cubicBezTo>
                  <a:pt x="0" y="58118"/>
                  <a:pt x="58118" y="0"/>
                  <a:pt x="129810" y="0"/>
                </a:cubicBezTo>
                <a:close/>
              </a:path>
            </a:pathLst>
          </a:cu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
        <p:nvSpPr>
          <p:cNvPr id="20" name="Picture Placeholder 19">
            <a:extLst>
              <a:ext uri="{FF2B5EF4-FFF2-40B4-BE49-F238E27FC236}">
                <a16:creationId xmlns:a16="http://schemas.microsoft.com/office/drawing/2014/main" id="{0D6AD3FB-F786-4F0D-8B7C-59007505234D}"/>
              </a:ext>
            </a:extLst>
          </p:cNvPr>
          <p:cNvSpPr>
            <a:spLocks noGrp="1"/>
          </p:cNvSpPr>
          <p:nvPr>
            <p:ph type="pic" sz="quarter" idx="11" hasCustomPrompt="1"/>
          </p:nvPr>
        </p:nvSpPr>
        <p:spPr>
          <a:xfrm>
            <a:off x="1819645" y="2096051"/>
            <a:ext cx="2288996" cy="4958824"/>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033641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63" name="Picture Placeholder 62">
            <a:extLst>
              <a:ext uri="{FF2B5EF4-FFF2-40B4-BE49-F238E27FC236}">
                <a16:creationId xmlns:a16="http://schemas.microsoft.com/office/drawing/2014/main" id="{5F7A1BD5-6457-45E0-A708-4A1BBE749033}"/>
              </a:ext>
            </a:extLst>
          </p:cNvPr>
          <p:cNvSpPr>
            <a:spLocks noGrp="1"/>
          </p:cNvSpPr>
          <p:nvPr>
            <p:ph type="pic" sz="quarter" idx="12" hasCustomPrompt="1"/>
          </p:nvPr>
        </p:nvSpPr>
        <p:spPr>
          <a:xfrm>
            <a:off x="3907149" y="2303227"/>
            <a:ext cx="5760000" cy="3232954"/>
          </a:xfrm>
          <a:custGeom>
            <a:avLst/>
            <a:gdLst>
              <a:gd name="connsiteX0" fmla="*/ 85318 w 5760000"/>
              <a:gd name="connsiteY0" fmla="*/ 0 h 3232954"/>
              <a:gd name="connsiteX1" fmla="*/ 5674682 w 5760000"/>
              <a:gd name="connsiteY1" fmla="*/ 0 h 3232954"/>
              <a:gd name="connsiteX2" fmla="*/ 5760000 w 5760000"/>
              <a:gd name="connsiteY2" fmla="*/ 85318 h 3232954"/>
              <a:gd name="connsiteX3" fmla="*/ 5760000 w 5760000"/>
              <a:gd name="connsiteY3" fmla="*/ 1364550 h 3232954"/>
              <a:gd name="connsiteX4" fmla="*/ 5665047 w 5760000"/>
              <a:gd name="connsiteY4" fmla="*/ 1364550 h 3232954"/>
              <a:gd name="connsiteX5" fmla="*/ 5529270 w 5760000"/>
              <a:gd name="connsiteY5" fmla="*/ 1500327 h 3232954"/>
              <a:gd name="connsiteX6" fmla="*/ 5529270 w 5760000"/>
              <a:gd name="connsiteY6" fmla="*/ 3232954 h 3232954"/>
              <a:gd name="connsiteX7" fmla="*/ 1340988 w 5760000"/>
              <a:gd name="connsiteY7" fmla="*/ 3232954 h 3232954"/>
              <a:gd name="connsiteX8" fmla="*/ 1340988 w 5760000"/>
              <a:gd name="connsiteY8" fmla="*/ 990681 h 3232954"/>
              <a:gd name="connsiteX9" fmla="*/ 1145754 w 5760000"/>
              <a:gd name="connsiteY9" fmla="*/ 795447 h 3232954"/>
              <a:gd name="connsiteX10" fmla="*/ 0 w 5760000"/>
              <a:gd name="connsiteY10" fmla="*/ 795447 h 3232954"/>
              <a:gd name="connsiteX11" fmla="*/ 0 w 5760000"/>
              <a:gd name="connsiteY11" fmla="*/ 85318 h 3232954"/>
              <a:gd name="connsiteX12" fmla="*/ 85318 w 5760000"/>
              <a:gd name="connsiteY12" fmla="*/ 0 h 323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60000" h="3232954">
                <a:moveTo>
                  <a:pt x="85318" y="0"/>
                </a:moveTo>
                <a:lnTo>
                  <a:pt x="5674682" y="0"/>
                </a:lnTo>
                <a:cubicBezTo>
                  <a:pt x="5721802" y="0"/>
                  <a:pt x="5760000" y="38198"/>
                  <a:pt x="5760000" y="85318"/>
                </a:cubicBezTo>
                <a:lnTo>
                  <a:pt x="5760000" y="1364550"/>
                </a:lnTo>
                <a:lnTo>
                  <a:pt x="5665047" y="1364550"/>
                </a:lnTo>
                <a:cubicBezTo>
                  <a:pt x="5590059" y="1364550"/>
                  <a:pt x="5529270" y="1425339"/>
                  <a:pt x="5529270" y="1500327"/>
                </a:cubicBezTo>
                <a:lnTo>
                  <a:pt x="5529270" y="3232954"/>
                </a:lnTo>
                <a:lnTo>
                  <a:pt x="1340988" y="3232954"/>
                </a:lnTo>
                <a:lnTo>
                  <a:pt x="1340988" y="990681"/>
                </a:lnTo>
                <a:cubicBezTo>
                  <a:pt x="1340988" y="882856"/>
                  <a:pt x="1253579" y="795447"/>
                  <a:pt x="1145754" y="795447"/>
                </a:cubicBezTo>
                <a:lnTo>
                  <a:pt x="0" y="795447"/>
                </a:lnTo>
                <a:lnTo>
                  <a:pt x="0" y="85318"/>
                </a:lnTo>
                <a:cubicBezTo>
                  <a:pt x="0" y="38198"/>
                  <a:pt x="38198" y="0"/>
                  <a:pt x="85318" y="0"/>
                </a:cubicBezTo>
                <a:close/>
              </a:path>
            </a:pathLst>
          </a:cu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31" name="Picture Placeholder 30">
            <a:extLst>
              <a:ext uri="{FF2B5EF4-FFF2-40B4-BE49-F238E27FC236}">
                <a16:creationId xmlns:a16="http://schemas.microsoft.com/office/drawing/2014/main" id="{CC8CE266-3DEB-4C78-BCDA-C78BFAF071FF}"/>
              </a:ext>
            </a:extLst>
          </p:cNvPr>
          <p:cNvSpPr>
            <a:spLocks noGrp="1"/>
          </p:cNvSpPr>
          <p:nvPr>
            <p:ph type="pic" sz="quarter" idx="10" hasCustomPrompt="1"/>
          </p:nvPr>
        </p:nvSpPr>
        <p:spPr>
          <a:xfrm>
            <a:off x="9488168" y="3725213"/>
            <a:ext cx="1084260" cy="234669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32" name="Picture Placeholder 31">
            <a:extLst>
              <a:ext uri="{FF2B5EF4-FFF2-40B4-BE49-F238E27FC236}">
                <a16:creationId xmlns:a16="http://schemas.microsoft.com/office/drawing/2014/main" id="{DAF32B45-098D-4B25-A23F-92B38466B0C9}"/>
              </a:ext>
            </a:extLst>
          </p:cNvPr>
          <p:cNvSpPr>
            <a:spLocks noGrp="1"/>
          </p:cNvSpPr>
          <p:nvPr>
            <p:ph type="pic" sz="quarter" idx="11" hasCustomPrompt="1"/>
          </p:nvPr>
        </p:nvSpPr>
        <p:spPr>
          <a:xfrm>
            <a:off x="1445629" y="3244730"/>
            <a:ext cx="3648203" cy="2738552"/>
          </a:xfrm>
          <a:prstGeom prst="roundRect">
            <a:avLst>
              <a:gd name="adj" fmla="val 2639"/>
            </a:avLst>
          </a:pr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968796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84" name="Picture Placeholder 83">
            <a:extLst>
              <a:ext uri="{FF2B5EF4-FFF2-40B4-BE49-F238E27FC236}">
                <a16:creationId xmlns:a16="http://schemas.microsoft.com/office/drawing/2014/main" id="{EBDDB84D-2CA4-4525-A778-166ABD0F2B28}"/>
              </a:ext>
            </a:extLst>
          </p:cNvPr>
          <p:cNvSpPr>
            <a:spLocks noGrp="1"/>
          </p:cNvSpPr>
          <p:nvPr>
            <p:ph type="pic" sz="quarter" idx="12" hasCustomPrompt="1"/>
          </p:nvPr>
        </p:nvSpPr>
        <p:spPr>
          <a:xfrm>
            <a:off x="3907149" y="1931074"/>
            <a:ext cx="6401180" cy="3592833"/>
          </a:xfrm>
          <a:custGeom>
            <a:avLst/>
            <a:gdLst>
              <a:gd name="connsiteX0" fmla="*/ 94815 w 6401180"/>
              <a:gd name="connsiteY0" fmla="*/ 0 h 3592833"/>
              <a:gd name="connsiteX1" fmla="*/ 6306365 w 6401180"/>
              <a:gd name="connsiteY1" fmla="*/ 0 h 3592833"/>
              <a:gd name="connsiteX2" fmla="*/ 6401180 w 6401180"/>
              <a:gd name="connsiteY2" fmla="*/ 94815 h 3592833"/>
              <a:gd name="connsiteX3" fmla="*/ 6401180 w 6401180"/>
              <a:gd name="connsiteY3" fmla="*/ 1495216 h 3592833"/>
              <a:gd name="connsiteX4" fmla="*/ 6080579 w 6401180"/>
              <a:gd name="connsiteY4" fmla="*/ 1495216 h 3592833"/>
              <a:gd name="connsiteX5" fmla="*/ 5943322 w 6401180"/>
              <a:gd name="connsiteY5" fmla="*/ 1632473 h 3592833"/>
              <a:gd name="connsiteX6" fmla="*/ 5943322 w 6401180"/>
              <a:gd name="connsiteY6" fmla="*/ 3592833 h 3592833"/>
              <a:gd name="connsiteX7" fmla="*/ 1493005 w 6401180"/>
              <a:gd name="connsiteY7" fmla="*/ 3592833 h 3592833"/>
              <a:gd name="connsiteX8" fmla="*/ 1493005 w 6401180"/>
              <a:gd name="connsiteY8" fmla="*/ 1090363 h 3592833"/>
              <a:gd name="connsiteX9" fmla="*/ 1270511 w 6401180"/>
              <a:gd name="connsiteY9" fmla="*/ 867869 h 3592833"/>
              <a:gd name="connsiteX10" fmla="*/ 0 w 6401180"/>
              <a:gd name="connsiteY10" fmla="*/ 867869 h 3592833"/>
              <a:gd name="connsiteX11" fmla="*/ 0 w 6401180"/>
              <a:gd name="connsiteY11" fmla="*/ 94815 h 3592833"/>
              <a:gd name="connsiteX12" fmla="*/ 94815 w 6401180"/>
              <a:gd name="connsiteY12" fmla="*/ 0 h 359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01180" h="3592833">
                <a:moveTo>
                  <a:pt x="94815" y="0"/>
                </a:moveTo>
                <a:lnTo>
                  <a:pt x="6306365" y="0"/>
                </a:lnTo>
                <a:cubicBezTo>
                  <a:pt x="6358730" y="0"/>
                  <a:pt x="6401180" y="42450"/>
                  <a:pt x="6401180" y="94815"/>
                </a:cubicBezTo>
                <a:lnTo>
                  <a:pt x="6401180" y="1495216"/>
                </a:lnTo>
                <a:lnTo>
                  <a:pt x="6080579" y="1495216"/>
                </a:lnTo>
                <a:cubicBezTo>
                  <a:pt x="6004774" y="1495216"/>
                  <a:pt x="5943322" y="1556668"/>
                  <a:pt x="5943322" y="1632473"/>
                </a:cubicBezTo>
                <a:lnTo>
                  <a:pt x="5943322" y="3592833"/>
                </a:lnTo>
                <a:lnTo>
                  <a:pt x="1493005" y="3592833"/>
                </a:lnTo>
                <a:lnTo>
                  <a:pt x="1493005" y="1090363"/>
                </a:lnTo>
                <a:cubicBezTo>
                  <a:pt x="1493005" y="967483"/>
                  <a:pt x="1393391" y="867869"/>
                  <a:pt x="1270511" y="867869"/>
                </a:cubicBezTo>
                <a:lnTo>
                  <a:pt x="0" y="867869"/>
                </a:lnTo>
                <a:lnTo>
                  <a:pt x="0" y="94815"/>
                </a:lnTo>
                <a:cubicBezTo>
                  <a:pt x="0" y="42450"/>
                  <a:pt x="42450" y="0"/>
                  <a:pt x="94815" y="0"/>
                </a:cubicBezTo>
                <a:close/>
              </a:path>
            </a:pathLst>
          </a:cu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32" name="Picture Placeholder 31">
            <a:extLst>
              <a:ext uri="{FF2B5EF4-FFF2-40B4-BE49-F238E27FC236}">
                <a16:creationId xmlns:a16="http://schemas.microsoft.com/office/drawing/2014/main" id="{B8B0B69C-E7C6-4299-9441-F3B2EF1DCAF3}"/>
              </a:ext>
            </a:extLst>
          </p:cNvPr>
          <p:cNvSpPr>
            <a:spLocks noGrp="1"/>
          </p:cNvSpPr>
          <p:nvPr>
            <p:ph type="pic" sz="quarter" idx="10" hasCustomPrompt="1"/>
          </p:nvPr>
        </p:nvSpPr>
        <p:spPr>
          <a:xfrm>
            <a:off x="9910859" y="3479214"/>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33" name="Picture Placeholder 32">
            <a:extLst>
              <a:ext uri="{FF2B5EF4-FFF2-40B4-BE49-F238E27FC236}">
                <a16:creationId xmlns:a16="http://schemas.microsoft.com/office/drawing/2014/main" id="{021E564A-78DE-4046-BBDA-5F5CBACCA9EA}"/>
              </a:ext>
            </a:extLst>
          </p:cNvPr>
          <p:cNvSpPr>
            <a:spLocks noGrp="1"/>
          </p:cNvSpPr>
          <p:nvPr>
            <p:ph type="pic" sz="quarter" idx="11" hasCustomPrompt="1"/>
          </p:nvPr>
        </p:nvSpPr>
        <p:spPr>
          <a:xfrm>
            <a:off x="1210803" y="2959122"/>
            <a:ext cx="4028680" cy="3024160"/>
          </a:xfrm>
          <a:prstGeom prst="roundRect">
            <a:avLst>
              <a:gd name="adj" fmla="val 2639"/>
            </a:avLst>
          </a:pr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2130268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3812C0B-395E-4482-B7D1-2C0674084C32}"/>
              </a:ext>
            </a:extLst>
          </p:cNvPr>
          <p:cNvSpPr>
            <a:spLocks noGrp="1"/>
          </p:cNvSpPr>
          <p:nvPr>
            <p:ph type="pic" sz="quarter" idx="10" hasCustomPrompt="1"/>
          </p:nvPr>
        </p:nvSpPr>
        <p:spPr>
          <a:xfrm>
            <a:off x="1412244" y="1475466"/>
            <a:ext cx="3567860" cy="7722000"/>
          </a:xfrm>
          <a:prstGeom prst="roundRect">
            <a:avLst>
              <a:gd name="adj" fmla="val 8124"/>
            </a:avLst>
          </a:prstGeom>
          <a:solidFill>
            <a:schemeClr val="accent1"/>
          </a:solidFill>
        </p:spPr>
        <p:txBody>
          <a:bodyPr wrap="square" tIns="252000" anchor="t">
            <a:noAutofit/>
          </a:bodyPr>
          <a:lstStyle>
            <a:lvl1pPr marL="0" indent="0" algn="ctr">
              <a:buNone/>
              <a:defRPr sz="24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8859191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F1DAC9-A543-4E59-BBF4-96F3B293B982}"/>
              </a:ext>
            </a:extLst>
          </p:cNvPr>
          <p:cNvSpPr>
            <a:spLocks noGrp="1"/>
          </p:cNvSpPr>
          <p:nvPr>
            <p:ph type="pic" sz="quarter" idx="10" hasCustomPrompt="1"/>
          </p:nvPr>
        </p:nvSpPr>
        <p:spPr>
          <a:xfrm>
            <a:off x="3718123" y="4122552"/>
            <a:ext cx="4757146" cy="10296000"/>
          </a:xfrm>
          <a:prstGeom prst="roundRect">
            <a:avLst>
              <a:gd name="adj" fmla="val 8124"/>
            </a:avLst>
          </a:prstGeom>
          <a:solidFill>
            <a:schemeClr val="accent1"/>
          </a:solidFill>
        </p:spPr>
        <p:txBody>
          <a:bodyPr wrap="square" tIns="252000" anchor="t">
            <a:noAutofit/>
          </a:bodyPr>
          <a:lstStyle>
            <a:lvl1pPr marL="0" indent="0" algn="ctr">
              <a:buNone/>
              <a:defRPr sz="24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335577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4" name="Picture Placeholder 21">
            <a:extLst>
              <a:ext uri="{FF2B5EF4-FFF2-40B4-BE49-F238E27FC236}">
                <a16:creationId xmlns:a16="http://schemas.microsoft.com/office/drawing/2014/main" id="{F5316089-DF4A-48B1-9B8D-5299B0913DC7}"/>
              </a:ext>
            </a:extLst>
          </p:cNvPr>
          <p:cNvSpPr>
            <a:spLocks noGrp="1"/>
          </p:cNvSpPr>
          <p:nvPr>
            <p:ph type="pic" sz="quarter" idx="12" hasCustomPrompt="1"/>
          </p:nvPr>
        </p:nvSpPr>
        <p:spPr>
          <a:xfrm>
            <a:off x="7602278" y="4137383"/>
            <a:ext cx="3446722" cy="1558158"/>
          </a:xfrm>
          <a:prstGeom prst="roundRect">
            <a:avLst>
              <a:gd name="adj" fmla="val 8124"/>
            </a:avLst>
          </a:pr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32" name="Picture Placeholder 31">
            <a:extLst>
              <a:ext uri="{FF2B5EF4-FFF2-40B4-BE49-F238E27FC236}">
                <a16:creationId xmlns:a16="http://schemas.microsoft.com/office/drawing/2014/main" id="{C202F225-B9FD-448B-889D-8F12F0078F6D}"/>
              </a:ext>
            </a:extLst>
          </p:cNvPr>
          <p:cNvSpPr>
            <a:spLocks noGrp="1"/>
          </p:cNvSpPr>
          <p:nvPr>
            <p:ph type="pic" sz="quarter" idx="10" hasCustomPrompt="1"/>
          </p:nvPr>
        </p:nvSpPr>
        <p:spPr>
          <a:xfrm>
            <a:off x="6694872" y="2246638"/>
            <a:ext cx="1558158" cy="3433601"/>
          </a:xfrm>
          <a:custGeom>
            <a:avLst/>
            <a:gdLst>
              <a:gd name="connsiteX0" fmla="*/ 126585 w 1558158"/>
              <a:gd name="connsiteY0" fmla="*/ 0 h 3453719"/>
              <a:gd name="connsiteX1" fmla="*/ 1431573 w 1558158"/>
              <a:gd name="connsiteY1" fmla="*/ 0 h 3453719"/>
              <a:gd name="connsiteX2" fmla="*/ 1558158 w 1558158"/>
              <a:gd name="connsiteY2" fmla="*/ 126585 h 3453719"/>
              <a:gd name="connsiteX3" fmla="*/ 1558158 w 1558158"/>
              <a:gd name="connsiteY3" fmla="*/ 1826877 h 3453719"/>
              <a:gd name="connsiteX4" fmla="*/ 1022064 w 1558158"/>
              <a:gd name="connsiteY4" fmla="*/ 1826877 h 3453719"/>
              <a:gd name="connsiteX5" fmla="*/ 835435 w 1558158"/>
              <a:gd name="connsiteY5" fmla="*/ 2013506 h 3453719"/>
              <a:gd name="connsiteX6" fmla="*/ 835435 w 1558158"/>
              <a:gd name="connsiteY6" fmla="*/ 3366378 h 3453719"/>
              <a:gd name="connsiteX7" fmla="*/ 850102 w 1558158"/>
              <a:gd name="connsiteY7" fmla="*/ 3439023 h 3453719"/>
              <a:gd name="connsiteX8" fmla="*/ 860010 w 1558158"/>
              <a:gd name="connsiteY8" fmla="*/ 3453719 h 3453719"/>
              <a:gd name="connsiteX9" fmla="*/ 126585 w 1558158"/>
              <a:gd name="connsiteY9" fmla="*/ 3453719 h 3453719"/>
              <a:gd name="connsiteX10" fmla="*/ 0 w 1558158"/>
              <a:gd name="connsiteY10" fmla="*/ 3327134 h 3453719"/>
              <a:gd name="connsiteX11" fmla="*/ 0 w 1558158"/>
              <a:gd name="connsiteY11" fmla="*/ 126585 h 3453719"/>
              <a:gd name="connsiteX12" fmla="*/ 126585 w 1558158"/>
              <a:gd name="connsiteY12" fmla="*/ 0 h 345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8158" h="3453719">
                <a:moveTo>
                  <a:pt x="126585" y="0"/>
                </a:moveTo>
                <a:lnTo>
                  <a:pt x="1431573" y="0"/>
                </a:lnTo>
                <a:cubicBezTo>
                  <a:pt x="1501484" y="0"/>
                  <a:pt x="1558158" y="56674"/>
                  <a:pt x="1558158" y="126585"/>
                </a:cubicBezTo>
                <a:lnTo>
                  <a:pt x="1558158" y="1826877"/>
                </a:lnTo>
                <a:lnTo>
                  <a:pt x="1022064" y="1826877"/>
                </a:lnTo>
                <a:cubicBezTo>
                  <a:pt x="918992" y="1826877"/>
                  <a:pt x="835435" y="1910434"/>
                  <a:pt x="835435" y="2013506"/>
                </a:cubicBezTo>
                <a:lnTo>
                  <a:pt x="835435" y="3366378"/>
                </a:lnTo>
                <a:cubicBezTo>
                  <a:pt x="835435" y="3392146"/>
                  <a:pt x="840658" y="3416695"/>
                  <a:pt x="850102" y="3439023"/>
                </a:cubicBezTo>
                <a:lnTo>
                  <a:pt x="860010" y="3453719"/>
                </a:lnTo>
                <a:lnTo>
                  <a:pt x="126585" y="3453719"/>
                </a:lnTo>
                <a:cubicBezTo>
                  <a:pt x="56674" y="3453719"/>
                  <a:pt x="0" y="3397045"/>
                  <a:pt x="0" y="3327134"/>
                </a:cubicBezTo>
                <a:lnTo>
                  <a:pt x="0" y="126585"/>
                </a:lnTo>
                <a:cubicBezTo>
                  <a:pt x="0" y="56674"/>
                  <a:pt x="56674" y="0"/>
                  <a:pt x="126585" y="0"/>
                </a:cubicBezTo>
                <a:close/>
              </a:path>
            </a:pathLst>
          </a:cu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663247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0DC57906-0D96-4F9B-A186-DD8837780B7E}"/>
              </a:ext>
            </a:extLst>
          </p:cNvPr>
          <p:cNvSpPr/>
          <p:nvPr/>
        </p:nvSpPr>
        <p:spPr>
          <a:xfrm>
            <a:off x="6379643" y="856181"/>
            <a:ext cx="2375396" cy="5139370"/>
          </a:xfrm>
          <a:custGeom>
            <a:avLst/>
            <a:gdLst>
              <a:gd name="connsiteX0" fmla="*/ 3134 w 2375396"/>
              <a:gd name="connsiteY0" fmla="*/ 225631 h 5139370"/>
              <a:gd name="connsiteX1" fmla="*/ 228765 w 2375396"/>
              <a:gd name="connsiteY1" fmla="*/ 0 h 5139370"/>
              <a:gd name="connsiteX2" fmla="*/ 2149766 w 2375396"/>
              <a:gd name="connsiteY2" fmla="*/ 78344 h 5139370"/>
              <a:gd name="connsiteX3" fmla="*/ 2375397 w 2375396"/>
              <a:gd name="connsiteY3" fmla="*/ 303975 h 5139370"/>
              <a:gd name="connsiteX4" fmla="*/ 2375397 w 2375396"/>
              <a:gd name="connsiteY4" fmla="*/ 4847931 h 5139370"/>
              <a:gd name="connsiteX5" fmla="*/ 2149766 w 2375396"/>
              <a:gd name="connsiteY5" fmla="*/ 5073562 h 5139370"/>
              <a:gd name="connsiteX6" fmla="*/ 225631 w 2375396"/>
              <a:gd name="connsiteY6" fmla="*/ 5139370 h 5139370"/>
              <a:gd name="connsiteX7" fmla="*/ 0 w 2375396"/>
              <a:gd name="connsiteY7" fmla="*/ 4913740 h 5139370"/>
              <a:gd name="connsiteX8" fmla="*/ 0 w 2375396"/>
              <a:gd name="connsiteY8" fmla="*/ 225631 h 513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396" h="5139370">
                <a:moveTo>
                  <a:pt x="3134" y="225631"/>
                </a:moveTo>
                <a:cubicBezTo>
                  <a:pt x="3134" y="103414"/>
                  <a:pt x="103414" y="0"/>
                  <a:pt x="228765" y="0"/>
                </a:cubicBezTo>
                <a:lnTo>
                  <a:pt x="2149766" y="78344"/>
                </a:lnTo>
                <a:cubicBezTo>
                  <a:pt x="2271983" y="78344"/>
                  <a:pt x="2375397" y="178624"/>
                  <a:pt x="2375397" y="303975"/>
                </a:cubicBezTo>
                <a:lnTo>
                  <a:pt x="2375397" y="4847931"/>
                </a:lnTo>
                <a:cubicBezTo>
                  <a:pt x="2375397" y="4970147"/>
                  <a:pt x="2275116" y="5073562"/>
                  <a:pt x="2149766" y="5073562"/>
                </a:cubicBezTo>
                <a:lnTo>
                  <a:pt x="225631" y="5139370"/>
                </a:lnTo>
                <a:cubicBezTo>
                  <a:pt x="103414" y="5139370"/>
                  <a:pt x="0" y="5039090"/>
                  <a:pt x="0" y="4913740"/>
                </a:cubicBezTo>
                <a:lnTo>
                  <a:pt x="0" y="225631"/>
                </a:lnTo>
                <a:close/>
              </a:path>
            </a:pathLst>
          </a:custGeom>
          <a:noFill/>
          <a:ln w="30045" cap="flat">
            <a:noFill/>
            <a:prstDash val="solid"/>
            <a:miter/>
          </a:ln>
        </p:spPr>
        <p:txBody>
          <a:bodyPr rtlCol="0" anchor="ctr"/>
          <a:lstStyle/>
          <a:p>
            <a:endParaRPr lang="fr-FR" dirty="0">
              <a:latin typeface="Arial" panose="020B0604020202020204" pitchFamily="34" charset="0"/>
            </a:endParaRPr>
          </a:p>
        </p:txBody>
      </p:sp>
      <p:sp>
        <p:nvSpPr>
          <p:cNvPr id="18" name="Picture Placeholder 3">
            <a:extLst>
              <a:ext uri="{FF2B5EF4-FFF2-40B4-BE49-F238E27FC236}">
                <a16:creationId xmlns:a16="http://schemas.microsoft.com/office/drawing/2014/main" id="{075E3183-F408-418E-8749-A1494C502EA5}"/>
              </a:ext>
            </a:extLst>
          </p:cNvPr>
          <p:cNvSpPr>
            <a:spLocks noGrp="1"/>
          </p:cNvSpPr>
          <p:nvPr>
            <p:ph type="pic" sz="quarter" idx="10" hasCustomPrompt="1"/>
          </p:nvPr>
        </p:nvSpPr>
        <p:spPr>
          <a:xfrm rot="21030792">
            <a:off x="1682244" y="1123887"/>
            <a:ext cx="1883916" cy="7372414"/>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
        <p:nvSpPr>
          <p:cNvPr id="7" name="Picture Placeholder 13">
            <a:extLst>
              <a:ext uri="{FF2B5EF4-FFF2-40B4-BE49-F238E27FC236}">
                <a16:creationId xmlns:a16="http://schemas.microsoft.com/office/drawing/2014/main" id="{15FCEA41-49B7-44E1-B936-1C54C1A1E207}"/>
              </a:ext>
            </a:extLst>
          </p:cNvPr>
          <p:cNvSpPr>
            <a:spLocks noGrp="1"/>
          </p:cNvSpPr>
          <p:nvPr>
            <p:ph type="pic" sz="quarter" idx="11" hasCustomPrompt="1"/>
          </p:nvPr>
        </p:nvSpPr>
        <p:spPr>
          <a:xfrm>
            <a:off x="5591176" y="2233613"/>
            <a:ext cx="754661" cy="220662"/>
          </a:xfrm>
          <a:prstGeom prst="roundRect">
            <a:avLst/>
          </a:prstGeom>
          <a:solidFill>
            <a:schemeClr val="accent1"/>
          </a:solidFill>
        </p:spPr>
        <p:txBody>
          <a:bodyPr wrap="square" lIns="0" tIns="36000" rIns="0" bIns="0" anchor="t">
            <a:noAutofit/>
          </a:bodyPr>
          <a:lstStyle>
            <a:lvl1pPr marL="0" indent="0" algn="ctr">
              <a:buNone/>
              <a:defRPr sz="1000">
                <a:latin typeface="Arial" panose="020B0604020202020204" pitchFamily="34" charset="0"/>
              </a:defRPr>
            </a:lvl1pPr>
          </a:lstStyle>
          <a:p>
            <a:r>
              <a:rPr lang="fr-FR" dirty="0"/>
              <a:t>Logo</a:t>
            </a:r>
          </a:p>
        </p:txBody>
      </p:sp>
    </p:spTree>
    <p:extLst>
      <p:ext uri="{BB962C8B-B14F-4D97-AF65-F5344CB8AC3E}">
        <p14:creationId xmlns:p14="http://schemas.microsoft.com/office/powerpoint/2010/main" val="1335705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25B6350-7764-4C40-9563-1A3822E2C577}"/>
              </a:ext>
            </a:extLst>
          </p:cNvPr>
          <p:cNvSpPr>
            <a:spLocks noGrp="1"/>
          </p:cNvSpPr>
          <p:nvPr>
            <p:ph type="pic" sz="quarter" idx="10" hasCustomPrompt="1"/>
          </p:nvPr>
        </p:nvSpPr>
        <p:spPr>
          <a:xfrm>
            <a:off x="4906714" y="855000"/>
            <a:ext cx="2378572" cy="5148000"/>
          </a:xfrm>
          <a:prstGeom prst="roundRect">
            <a:avLst>
              <a:gd name="adj" fmla="val 8124"/>
            </a:avLst>
          </a:pr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24174662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5B63074-5842-47CB-B8D1-C64A1BAA779E}"/>
              </a:ext>
            </a:extLst>
          </p:cNvPr>
          <p:cNvSpPr>
            <a:spLocks noGrp="1"/>
          </p:cNvSpPr>
          <p:nvPr>
            <p:ph type="pic" sz="quarter" idx="10" hasCustomPrompt="1"/>
          </p:nvPr>
        </p:nvSpPr>
        <p:spPr>
          <a:xfrm>
            <a:off x="4991100" y="12698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1" name="Picture Placeholder 9">
            <a:extLst>
              <a:ext uri="{FF2B5EF4-FFF2-40B4-BE49-F238E27FC236}">
                <a16:creationId xmlns:a16="http://schemas.microsoft.com/office/drawing/2014/main" id="{95A50EF4-6ED9-497F-ADDC-63808263EEE1}"/>
              </a:ext>
            </a:extLst>
          </p:cNvPr>
          <p:cNvSpPr>
            <a:spLocks noGrp="1"/>
          </p:cNvSpPr>
          <p:nvPr>
            <p:ph type="pic" sz="quarter" idx="11" hasCustomPrompt="1"/>
          </p:nvPr>
        </p:nvSpPr>
        <p:spPr>
          <a:xfrm>
            <a:off x="4991100" y="29970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2" name="Picture Placeholder 9">
            <a:extLst>
              <a:ext uri="{FF2B5EF4-FFF2-40B4-BE49-F238E27FC236}">
                <a16:creationId xmlns:a16="http://schemas.microsoft.com/office/drawing/2014/main" id="{E340CF86-E77D-4229-AD18-0D47EBD3BADD}"/>
              </a:ext>
            </a:extLst>
          </p:cNvPr>
          <p:cNvSpPr>
            <a:spLocks noGrp="1"/>
          </p:cNvSpPr>
          <p:nvPr>
            <p:ph type="pic" sz="quarter" idx="12" hasCustomPrompt="1"/>
          </p:nvPr>
        </p:nvSpPr>
        <p:spPr>
          <a:xfrm>
            <a:off x="4991100" y="47242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3" name="Picture Placeholder 9">
            <a:extLst>
              <a:ext uri="{FF2B5EF4-FFF2-40B4-BE49-F238E27FC236}">
                <a16:creationId xmlns:a16="http://schemas.microsoft.com/office/drawing/2014/main" id="{C62BC63C-4E83-4313-843A-C3F9F63A779E}"/>
              </a:ext>
            </a:extLst>
          </p:cNvPr>
          <p:cNvSpPr>
            <a:spLocks noGrp="1"/>
          </p:cNvSpPr>
          <p:nvPr>
            <p:ph type="pic" sz="quarter" idx="13" hasCustomPrompt="1"/>
          </p:nvPr>
        </p:nvSpPr>
        <p:spPr>
          <a:xfrm>
            <a:off x="8301600" y="12698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4" name="Picture Placeholder 9">
            <a:extLst>
              <a:ext uri="{FF2B5EF4-FFF2-40B4-BE49-F238E27FC236}">
                <a16:creationId xmlns:a16="http://schemas.microsoft.com/office/drawing/2014/main" id="{EB6CFD4E-5758-4569-A39A-646784A6399E}"/>
              </a:ext>
            </a:extLst>
          </p:cNvPr>
          <p:cNvSpPr>
            <a:spLocks noGrp="1"/>
          </p:cNvSpPr>
          <p:nvPr>
            <p:ph type="pic" sz="quarter" idx="14" hasCustomPrompt="1"/>
          </p:nvPr>
        </p:nvSpPr>
        <p:spPr>
          <a:xfrm>
            <a:off x="8301600" y="29970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5" name="Picture Placeholder 9">
            <a:extLst>
              <a:ext uri="{FF2B5EF4-FFF2-40B4-BE49-F238E27FC236}">
                <a16:creationId xmlns:a16="http://schemas.microsoft.com/office/drawing/2014/main" id="{F30EAEDD-1BF2-45F4-A355-A980F79C3047}"/>
              </a:ext>
            </a:extLst>
          </p:cNvPr>
          <p:cNvSpPr>
            <a:spLocks noGrp="1"/>
          </p:cNvSpPr>
          <p:nvPr>
            <p:ph type="pic" sz="quarter" idx="15" hasCustomPrompt="1"/>
          </p:nvPr>
        </p:nvSpPr>
        <p:spPr>
          <a:xfrm>
            <a:off x="8301600" y="47242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Tree>
    <p:extLst>
      <p:ext uri="{BB962C8B-B14F-4D97-AF65-F5344CB8AC3E}">
        <p14:creationId xmlns:p14="http://schemas.microsoft.com/office/powerpoint/2010/main" val="21998824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13" name="Picture Placeholder 9">
            <a:extLst>
              <a:ext uri="{FF2B5EF4-FFF2-40B4-BE49-F238E27FC236}">
                <a16:creationId xmlns:a16="http://schemas.microsoft.com/office/drawing/2014/main" id="{ABC7E449-C037-40FC-AAAE-2F75AA8D429F}"/>
              </a:ext>
            </a:extLst>
          </p:cNvPr>
          <p:cNvSpPr>
            <a:spLocks noGrp="1"/>
          </p:cNvSpPr>
          <p:nvPr>
            <p:ph type="pic" sz="quarter" idx="13" hasCustomPrompt="1"/>
          </p:nvPr>
        </p:nvSpPr>
        <p:spPr>
          <a:xfrm>
            <a:off x="8301600" y="956886"/>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6" name="Picture Placeholder 9">
            <a:extLst>
              <a:ext uri="{FF2B5EF4-FFF2-40B4-BE49-F238E27FC236}">
                <a16:creationId xmlns:a16="http://schemas.microsoft.com/office/drawing/2014/main" id="{E1E732D4-1E59-4ED5-B05A-03CE4C192F25}"/>
              </a:ext>
            </a:extLst>
          </p:cNvPr>
          <p:cNvSpPr>
            <a:spLocks noGrp="1"/>
          </p:cNvSpPr>
          <p:nvPr>
            <p:ph type="pic" sz="quarter" idx="14" hasCustomPrompt="1"/>
          </p:nvPr>
        </p:nvSpPr>
        <p:spPr>
          <a:xfrm>
            <a:off x="8301600" y="2030943"/>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7" name="Picture Placeholder 9">
            <a:extLst>
              <a:ext uri="{FF2B5EF4-FFF2-40B4-BE49-F238E27FC236}">
                <a16:creationId xmlns:a16="http://schemas.microsoft.com/office/drawing/2014/main" id="{E7565BCF-3834-4123-88AA-23A70B2851A2}"/>
              </a:ext>
            </a:extLst>
          </p:cNvPr>
          <p:cNvSpPr>
            <a:spLocks noGrp="1"/>
          </p:cNvSpPr>
          <p:nvPr>
            <p:ph type="pic" sz="quarter" idx="15" hasCustomPrompt="1"/>
          </p:nvPr>
        </p:nvSpPr>
        <p:spPr>
          <a:xfrm>
            <a:off x="8301600" y="3105000"/>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8" name="Picture Placeholder 9">
            <a:extLst>
              <a:ext uri="{FF2B5EF4-FFF2-40B4-BE49-F238E27FC236}">
                <a16:creationId xmlns:a16="http://schemas.microsoft.com/office/drawing/2014/main" id="{5E9C23D3-A597-4FC8-9334-D3B9CD49FA39}"/>
              </a:ext>
            </a:extLst>
          </p:cNvPr>
          <p:cNvSpPr>
            <a:spLocks noGrp="1"/>
          </p:cNvSpPr>
          <p:nvPr>
            <p:ph type="pic" sz="quarter" idx="16" hasCustomPrompt="1"/>
          </p:nvPr>
        </p:nvSpPr>
        <p:spPr>
          <a:xfrm>
            <a:off x="8301600" y="4179057"/>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9" name="Picture Placeholder 9">
            <a:extLst>
              <a:ext uri="{FF2B5EF4-FFF2-40B4-BE49-F238E27FC236}">
                <a16:creationId xmlns:a16="http://schemas.microsoft.com/office/drawing/2014/main" id="{3942C788-A905-43D3-AD7E-EA06F32F6245}"/>
              </a:ext>
            </a:extLst>
          </p:cNvPr>
          <p:cNvSpPr>
            <a:spLocks noGrp="1"/>
          </p:cNvSpPr>
          <p:nvPr>
            <p:ph type="pic" sz="quarter" idx="17" hasCustomPrompt="1"/>
          </p:nvPr>
        </p:nvSpPr>
        <p:spPr>
          <a:xfrm>
            <a:off x="8301600" y="5253115"/>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0" name="Picture Placeholder 9">
            <a:extLst>
              <a:ext uri="{FF2B5EF4-FFF2-40B4-BE49-F238E27FC236}">
                <a16:creationId xmlns:a16="http://schemas.microsoft.com/office/drawing/2014/main" id="{EF4B4449-340A-475E-B4E9-ABBD867A4EA0}"/>
              </a:ext>
            </a:extLst>
          </p:cNvPr>
          <p:cNvSpPr>
            <a:spLocks noGrp="1"/>
          </p:cNvSpPr>
          <p:nvPr>
            <p:ph type="pic" sz="quarter" idx="18" hasCustomPrompt="1"/>
          </p:nvPr>
        </p:nvSpPr>
        <p:spPr>
          <a:xfrm>
            <a:off x="4993381" y="956886"/>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1" name="Picture Placeholder 9">
            <a:extLst>
              <a:ext uri="{FF2B5EF4-FFF2-40B4-BE49-F238E27FC236}">
                <a16:creationId xmlns:a16="http://schemas.microsoft.com/office/drawing/2014/main" id="{AA05FC8E-2316-4F89-9699-371CB0CDC247}"/>
              </a:ext>
            </a:extLst>
          </p:cNvPr>
          <p:cNvSpPr>
            <a:spLocks noGrp="1"/>
          </p:cNvSpPr>
          <p:nvPr>
            <p:ph type="pic" sz="quarter" idx="19" hasCustomPrompt="1"/>
          </p:nvPr>
        </p:nvSpPr>
        <p:spPr>
          <a:xfrm>
            <a:off x="4993381" y="2030943"/>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2" name="Picture Placeholder 9">
            <a:extLst>
              <a:ext uri="{FF2B5EF4-FFF2-40B4-BE49-F238E27FC236}">
                <a16:creationId xmlns:a16="http://schemas.microsoft.com/office/drawing/2014/main" id="{78AA5EB6-A1C9-413A-8370-A512D059970F}"/>
              </a:ext>
            </a:extLst>
          </p:cNvPr>
          <p:cNvSpPr>
            <a:spLocks noGrp="1"/>
          </p:cNvSpPr>
          <p:nvPr>
            <p:ph type="pic" sz="quarter" idx="20" hasCustomPrompt="1"/>
          </p:nvPr>
        </p:nvSpPr>
        <p:spPr>
          <a:xfrm>
            <a:off x="4993381" y="3105000"/>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3" name="Picture Placeholder 9">
            <a:extLst>
              <a:ext uri="{FF2B5EF4-FFF2-40B4-BE49-F238E27FC236}">
                <a16:creationId xmlns:a16="http://schemas.microsoft.com/office/drawing/2014/main" id="{F14434DF-0C80-4105-9F94-A1DA76B2BB81}"/>
              </a:ext>
            </a:extLst>
          </p:cNvPr>
          <p:cNvSpPr>
            <a:spLocks noGrp="1"/>
          </p:cNvSpPr>
          <p:nvPr>
            <p:ph type="pic" sz="quarter" idx="21" hasCustomPrompt="1"/>
          </p:nvPr>
        </p:nvSpPr>
        <p:spPr>
          <a:xfrm>
            <a:off x="4993381" y="4179057"/>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4" name="Picture Placeholder 9">
            <a:extLst>
              <a:ext uri="{FF2B5EF4-FFF2-40B4-BE49-F238E27FC236}">
                <a16:creationId xmlns:a16="http://schemas.microsoft.com/office/drawing/2014/main" id="{D6866B42-0A78-4801-9899-CE9B41B41829}"/>
              </a:ext>
            </a:extLst>
          </p:cNvPr>
          <p:cNvSpPr>
            <a:spLocks noGrp="1"/>
          </p:cNvSpPr>
          <p:nvPr>
            <p:ph type="pic" sz="quarter" idx="22" hasCustomPrompt="1"/>
          </p:nvPr>
        </p:nvSpPr>
        <p:spPr>
          <a:xfrm>
            <a:off x="4993381" y="5253115"/>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Tree>
    <p:extLst>
      <p:ext uri="{BB962C8B-B14F-4D97-AF65-F5344CB8AC3E}">
        <p14:creationId xmlns:p14="http://schemas.microsoft.com/office/powerpoint/2010/main" val="3170407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Empty">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A8F45E0A-A360-4F2B-AD76-BF2489A17320}"/>
              </a:ext>
            </a:extLst>
          </p:cNvPr>
          <p:cNvSpPr>
            <a:spLocks noGrp="1"/>
          </p:cNvSpPr>
          <p:nvPr>
            <p:ph type="pic" sz="quarter" idx="10" hasCustomPrompt="1"/>
          </p:nvPr>
        </p:nvSpPr>
        <p:spPr>
          <a:xfrm rot="1440000">
            <a:off x="6803447" y="958146"/>
            <a:ext cx="1883916" cy="7379204"/>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fov="3300000">
              <a:rot lat="0" lon="30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Picture</a:t>
            </a:r>
          </a:p>
        </p:txBody>
      </p:sp>
    </p:spTree>
    <p:extLst>
      <p:ext uri="{BB962C8B-B14F-4D97-AF65-F5344CB8AC3E}">
        <p14:creationId xmlns:p14="http://schemas.microsoft.com/office/powerpoint/2010/main" val="23616917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3520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3446BA83-816A-46CD-8C65-AB93755AB4E7}"/>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F27AC69-8E3B-4501-9A2F-FA2E4E953F6B}"/>
              </a:ext>
            </a:extLst>
          </p:cNvPr>
          <p:cNvSpPr/>
          <p:nvPr userDrawn="1"/>
        </p:nvSpPr>
        <p:spPr>
          <a:xfrm>
            <a:off x="0" y="0"/>
            <a:ext cx="12192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146605"/>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solidFill>
              <a:schemeClr val="accent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err="1">
                  <a:solidFill>
                    <a:schemeClr val="tx1"/>
                  </a:solidFill>
                  <a:latin typeface="Arial" panose="020B0604020202020204" pitchFamily="34" charset="0"/>
                </a:rPr>
                <a:t>visit</a:t>
              </a:r>
              <a:r>
                <a:rPr lang="fr-FR" sz="1100" spc="100" baseline="0" dirty="0">
                  <a:solidFill>
                    <a:schemeClr val="tx1"/>
                  </a:solidFill>
                  <a:latin typeface="Arial" panose="020B0604020202020204" pitchFamily="34" charset="0"/>
                </a:rPr>
                <a: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solidFill>
                <a:schemeClr val="tx1"/>
              </a:solidFill>
              <a:prstDash val="solid"/>
              <a:miter/>
            </a:ln>
          </p:spPr>
          <p:txBody>
            <a:bodyPr rtlCol="0" anchor="ctr"/>
            <a:lstStyle/>
            <a:p>
              <a:endParaRPr lang="fr-FR" dirty="0">
                <a:latin typeface="Arial" panose="020B0604020202020204" pitchFamily="34" charset="0"/>
              </a:endParaRPr>
            </a:p>
          </p:txBody>
        </p:sp>
      </p:grpSp>
      <p:sp>
        <p:nvSpPr>
          <p:cNvPr id="22" name="Rectangle 21">
            <a:hlinkClick r:id="rId3"/>
            <a:extLst>
              <a:ext uri="{FF2B5EF4-FFF2-40B4-BE49-F238E27FC236}">
                <a16:creationId xmlns:a16="http://schemas.microsoft.com/office/drawing/2014/main" id="{AB89052F-50A1-4BC9-8E02-36EC129B12F8}"/>
              </a:ext>
            </a:extLst>
          </p:cNvPr>
          <p:cNvSpPr/>
          <p:nvPr userDrawn="1"/>
        </p:nvSpPr>
        <p:spPr>
          <a:xfrm>
            <a:off x="5207000" y="4114855"/>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8" name="Rectangle 7">
            <a:extLst>
              <a:ext uri="{FF2B5EF4-FFF2-40B4-BE49-F238E27FC236}">
                <a16:creationId xmlns:a16="http://schemas.microsoft.com/office/drawing/2014/main" id="{60C311A9-D5EE-4491-885B-DF9302BF251A}"/>
              </a:ext>
            </a:extLst>
          </p:cNvPr>
          <p:cNvSpPr/>
          <p:nvPr userDrawn="1"/>
        </p:nvSpPr>
        <p:spPr>
          <a:xfrm>
            <a:off x="3375660" y="3512065"/>
            <a:ext cx="5440680" cy="428698"/>
          </a:xfrm>
          <a:prstGeom prst="rect">
            <a:avLst/>
          </a:prstGeom>
          <a:noFill/>
        </p:spPr>
        <p:txBody>
          <a:bodyPr wrap="square" lIns="0" tIns="0" rIns="0" bIns="0" rtlCol="0" anchor="ctr">
            <a:noAutofit/>
          </a:bodyPr>
          <a:lstStyle/>
          <a:p>
            <a:pPr algn="ctr">
              <a:lnSpc>
                <a:spcPct val="100000"/>
              </a:lnSpc>
              <a:spcAft>
                <a:spcPts val="600"/>
              </a:spcAft>
            </a:pPr>
            <a:r>
              <a:rPr lang="fr-FR" sz="1400" dirty="0">
                <a:solidFill>
                  <a:schemeClr val="tx1"/>
                </a:solidFill>
                <a:latin typeface="Arial" panose="020B0604020202020204" pitchFamily="34" charset="0"/>
                <a:cs typeface="Segoe UI Light" panose="020B0502040204020203" pitchFamily="34" charset="0"/>
              </a:rPr>
              <a:t>A free presentation Template made by </a:t>
            </a:r>
            <a:r>
              <a:rPr lang="fr-FR" sz="1400" dirty="0" err="1">
                <a:solidFill>
                  <a:schemeClr val="tx1"/>
                </a:solidFill>
                <a:latin typeface="Arial" panose="020B0604020202020204" pitchFamily="34" charset="0"/>
                <a:cs typeface="Segoe UI Light" panose="020B0502040204020203" pitchFamily="34" charset="0"/>
              </a:rPr>
              <a:t>Slidor</a:t>
            </a:r>
            <a:r>
              <a:rPr lang="fr-FR" sz="1400" dirty="0">
                <a:solidFill>
                  <a:schemeClr val="tx1"/>
                </a:solidFill>
                <a:latin typeface="Arial" panose="020B0604020202020204" pitchFamily="34" charset="0"/>
                <a:cs typeface="Segoe UI Light" panose="020B0502040204020203" pitchFamily="34" charset="0"/>
              </a:rPr>
              <a:t>.</a:t>
            </a:r>
          </a:p>
        </p:txBody>
      </p:sp>
      <p:grpSp>
        <p:nvGrpSpPr>
          <p:cNvPr id="28" name="Group 27">
            <a:extLst>
              <a:ext uri="{FF2B5EF4-FFF2-40B4-BE49-F238E27FC236}">
                <a16:creationId xmlns:a16="http://schemas.microsoft.com/office/drawing/2014/main" id="{E4C7194D-7DE2-44E9-89AF-E29A72305867}"/>
              </a:ext>
            </a:extLst>
          </p:cNvPr>
          <p:cNvGrpSpPr/>
          <p:nvPr userDrawn="1"/>
        </p:nvGrpSpPr>
        <p:grpSpPr>
          <a:xfrm>
            <a:off x="5741988" y="6280420"/>
            <a:ext cx="708025" cy="145791"/>
            <a:chOff x="5690453" y="2208090"/>
            <a:chExt cx="808860" cy="166554"/>
          </a:xfrm>
        </p:grpSpPr>
        <p:sp>
          <p:nvSpPr>
            <p:cNvPr id="10" name="Freeform: Shape 9">
              <a:extLst>
                <a:ext uri="{FF2B5EF4-FFF2-40B4-BE49-F238E27FC236}">
                  <a16:creationId xmlns:a16="http://schemas.microsoft.com/office/drawing/2014/main" id="{E7923F90-C7F5-4957-8E42-1B5A2C22CF63}"/>
                </a:ext>
              </a:extLst>
            </p:cNvPr>
            <p:cNvSpPr/>
            <p:nvPr/>
          </p:nvSpPr>
          <p:spPr>
            <a:xfrm>
              <a:off x="5690453" y="2208090"/>
              <a:ext cx="175681" cy="166554"/>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1" name="Freeform: Shape 10">
              <a:extLst>
                <a:ext uri="{FF2B5EF4-FFF2-40B4-BE49-F238E27FC236}">
                  <a16:creationId xmlns:a16="http://schemas.microsoft.com/office/drawing/2014/main" id="{1A91D39A-3051-4BF8-9AD2-6A54CECBDBDA}"/>
                </a:ext>
              </a:extLst>
            </p:cNvPr>
            <p:cNvSpPr/>
            <p:nvPr/>
          </p:nvSpPr>
          <p:spPr>
            <a:xfrm>
              <a:off x="5782811" y="2290112"/>
              <a:ext cx="57039" cy="34223"/>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2" name="Freeform: Shape 11">
              <a:extLst>
                <a:ext uri="{FF2B5EF4-FFF2-40B4-BE49-F238E27FC236}">
                  <a16:creationId xmlns:a16="http://schemas.microsoft.com/office/drawing/2014/main" id="{F85F7B6D-1347-40FE-A80A-D5BD017DF9CD}"/>
                </a:ext>
              </a:extLst>
            </p:cNvPr>
            <p:cNvSpPr/>
            <p:nvPr userDrawn="1"/>
          </p:nvSpPr>
          <p:spPr>
            <a:xfrm>
              <a:off x="6028923" y="2241355"/>
              <a:ext cx="70729" cy="100388"/>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3" name="Freeform: Shape 12">
              <a:extLst>
                <a:ext uri="{FF2B5EF4-FFF2-40B4-BE49-F238E27FC236}">
                  <a16:creationId xmlns:a16="http://schemas.microsoft.com/office/drawing/2014/main" id="{876C7694-BEEB-45BD-8514-3A1381390988}"/>
                </a:ext>
              </a:extLst>
            </p:cNvPr>
            <p:cNvSpPr/>
            <p:nvPr userDrawn="1"/>
          </p:nvSpPr>
          <p:spPr>
            <a:xfrm>
              <a:off x="6123197" y="2241355"/>
              <a:ext cx="20534" cy="100388"/>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4" name="Freeform: Shape 13">
              <a:extLst>
                <a:ext uri="{FF2B5EF4-FFF2-40B4-BE49-F238E27FC236}">
                  <a16:creationId xmlns:a16="http://schemas.microsoft.com/office/drawing/2014/main" id="{1233C57D-BC6C-45E8-BD7C-CD3182F4BBD4}"/>
                </a:ext>
              </a:extLst>
            </p:cNvPr>
            <p:cNvSpPr/>
            <p:nvPr userDrawn="1"/>
          </p:nvSpPr>
          <p:spPr>
            <a:xfrm>
              <a:off x="6173392" y="2241351"/>
              <a:ext cx="91263" cy="100388"/>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5" name="Freeform: Shape 14">
              <a:extLst>
                <a:ext uri="{FF2B5EF4-FFF2-40B4-BE49-F238E27FC236}">
                  <a16:creationId xmlns:a16="http://schemas.microsoft.com/office/drawing/2014/main" id="{E8A94DF9-BAFB-4BE4-9840-26E3AE412F1B}"/>
                </a:ext>
              </a:extLst>
            </p:cNvPr>
            <p:cNvSpPr/>
            <p:nvPr userDrawn="1"/>
          </p:nvSpPr>
          <p:spPr>
            <a:xfrm>
              <a:off x="6285233" y="2239754"/>
              <a:ext cx="104952" cy="102670"/>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6" name="Freeform: Shape 15">
              <a:extLst>
                <a:ext uri="{FF2B5EF4-FFF2-40B4-BE49-F238E27FC236}">
                  <a16:creationId xmlns:a16="http://schemas.microsoft.com/office/drawing/2014/main" id="{5F9A081A-E818-4296-AF04-3676C01030AA}"/>
                </a:ext>
              </a:extLst>
            </p:cNvPr>
            <p:cNvSpPr/>
            <p:nvPr userDrawn="1"/>
          </p:nvSpPr>
          <p:spPr>
            <a:xfrm>
              <a:off x="6414895" y="2241349"/>
              <a:ext cx="84418" cy="100388"/>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7" name="Freeform: Shape 16">
              <a:extLst>
                <a:ext uri="{FF2B5EF4-FFF2-40B4-BE49-F238E27FC236}">
                  <a16:creationId xmlns:a16="http://schemas.microsoft.com/office/drawing/2014/main" id="{2F93CB37-9F90-4482-81C5-10C26B916690}"/>
                </a:ext>
              </a:extLst>
            </p:cNvPr>
            <p:cNvSpPr/>
            <p:nvPr userDrawn="1"/>
          </p:nvSpPr>
          <p:spPr>
            <a:xfrm>
              <a:off x="5926435" y="2240983"/>
              <a:ext cx="77573" cy="102670"/>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grpSp>
      <p:grpSp>
        <p:nvGrpSpPr>
          <p:cNvPr id="6" name="Group 5">
            <a:extLst>
              <a:ext uri="{FF2B5EF4-FFF2-40B4-BE49-F238E27FC236}">
                <a16:creationId xmlns:a16="http://schemas.microsoft.com/office/drawing/2014/main" id="{E16596CD-5B12-4387-BC21-F6F485DC7D1C}"/>
              </a:ext>
            </a:extLst>
          </p:cNvPr>
          <p:cNvGrpSpPr/>
          <p:nvPr userDrawn="1"/>
        </p:nvGrpSpPr>
        <p:grpSpPr>
          <a:xfrm>
            <a:off x="4458739" y="2792535"/>
            <a:ext cx="3274523" cy="684480"/>
            <a:chOff x="4458739" y="2760785"/>
            <a:chExt cx="3274523" cy="684480"/>
          </a:xfrm>
        </p:grpSpPr>
        <p:sp>
          <p:nvSpPr>
            <p:cNvPr id="27" name="Freeform: Shape 26">
              <a:extLst>
                <a:ext uri="{FF2B5EF4-FFF2-40B4-BE49-F238E27FC236}">
                  <a16:creationId xmlns:a16="http://schemas.microsoft.com/office/drawing/2014/main" id="{23637F9B-68AD-4926-B32F-CE76A971142D}"/>
                </a:ext>
              </a:extLst>
            </p:cNvPr>
            <p:cNvSpPr/>
            <p:nvPr/>
          </p:nvSpPr>
          <p:spPr>
            <a:xfrm>
              <a:off x="4458739" y="2946693"/>
              <a:ext cx="392942" cy="498572"/>
            </a:xfrm>
            <a:custGeom>
              <a:avLst/>
              <a:gdLst>
                <a:gd name="connsiteX0" fmla="*/ 299989 w 392942"/>
                <a:gd name="connsiteY0" fmla="*/ 139431 h 498572"/>
                <a:gd name="connsiteX1" fmla="*/ 202809 w 392942"/>
                <a:gd name="connsiteY1" fmla="*/ 76053 h 498572"/>
                <a:gd name="connsiteX2" fmla="*/ 109855 w 392942"/>
                <a:gd name="connsiteY2" fmla="*/ 139431 h 498572"/>
                <a:gd name="connsiteX3" fmla="*/ 185908 w 392942"/>
                <a:gd name="connsiteY3" fmla="*/ 202809 h 498572"/>
                <a:gd name="connsiteX4" fmla="*/ 261962 w 392942"/>
                <a:gd name="connsiteY4" fmla="*/ 219710 h 498572"/>
                <a:gd name="connsiteX5" fmla="*/ 392943 w 392942"/>
                <a:gd name="connsiteY5" fmla="*/ 350691 h 498572"/>
                <a:gd name="connsiteX6" fmla="*/ 194359 w 392942"/>
                <a:gd name="connsiteY6" fmla="*/ 498572 h 498572"/>
                <a:gd name="connsiteX7" fmla="*/ 0 w 392942"/>
                <a:gd name="connsiteY7" fmla="*/ 363366 h 498572"/>
                <a:gd name="connsiteX8" fmla="*/ 92954 w 392942"/>
                <a:gd name="connsiteY8" fmla="*/ 350691 h 498572"/>
                <a:gd name="connsiteX9" fmla="*/ 198584 w 392942"/>
                <a:gd name="connsiteY9" fmla="*/ 422519 h 498572"/>
                <a:gd name="connsiteX10" fmla="*/ 299989 w 392942"/>
                <a:gd name="connsiteY10" fmla="*/ 354916 h 498572"/>
                <a:gd name="connsiteX11" fmla="*/ 232386 w 392942"/>
                <a:gd name="connsiteY11" fmla="*/ 291538 h 498572"/>
                <a:gd name="connsiteX12" fmla="*/ 147882 w 392942"/>
                <a:gd name="connsiteY12" fmla="*/ 278862 h 498572"/>
                <a:gd name="connsiteX13" fmla="*/ 16901 w 392942"/>
                <a:gd name="connsiteY13" fmla="*/ 143656 h 498572"/>
                <a:gd name="connsiteX14" fmla="*/ 202809 w 392942"/>
                <a:gd name="connsiteY14" fmla="*/ 0 h 498572"/>
                <a:gd name="connsiteX15" fmla="*/ 384493 w 392942"/>
                <a:gd name="connsiteY15" fmla="*/ 122530 h 498572"/>
                <a:gd name="connsiteX16" fmla="*/ 299989 w 392942"/>
                <a:gd name="connsiteY16" fmla="*/ 139431 h 49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942" h="498572">
                  <a:moveTo>
                    <a:pt x="299989" y="139431"/>
                  </a:moveTo>
                  <a:cubicBezTo>
                    <a:pt x="287313" y="105630"/>
                    <a:pt x="261962" y="76053"/>
                    <a:pt x="202809" y="76053"/>
                  </a:cubicBezTo>
                  <a:cubicBezTo>
                    <a:pt x="147882" y="76053"/>
                    <a:pt x="109855" y="101405"/>
                    <a:pt x="109855" y="139431"/>
                  </a:cubicBezTo>
                  <a:cubicBezTo>
                    <a:pt x="109855" y="173233"/>
                    <a:pt x="130981" y="190133"/>
                    <a:pt x="185908" y="202809"/>
                  </a:cubicBezTo>
                  <a:lnTo>
                    <a:pt x="261962" y="219710"/>
                  </a:lnTo>
                  <a:cubicBezTo>
                    <a:pt x="350691" y="240836"/>
                    <a:pt x="392943" y="283088"/>
                    <a:pt x="392943" y="350691"/>
                  </a:cubicBezTo>
                  <a:cubicBezTo>
                    <a:pt x="392943" y="439420"/>
                    <a:pt x="312664" y="498572"/>
                    <a:pt x="194359" y="498572"/>
                  </a:cubicBezTo>
                  <a:cubicBezTo>
                    <a:pt x="84504" y="498572"/>
                    <a:pt x="12676" y="452095"/>
                    <a:pt x="0" y="363366"/>
                  </a:cubicBezTo>
                  <a:lnTo>
                    <a:pt x="92954" y="350691"/>
                  </a:lnTo>
                  <a:cubicBezTo>
                    <a:pt x="105630" y="397168"/>
                    <a:pt x="139431" y="422519"/>
                    <a:pt x="198584" y="422519"/>
                  </a:cubicBezTo>
                  <a:cubicBezTo>
                    <a:pt x="261962" y="422519"/>
                    <a:pt x="299989" y="392942"/>
                    <a:pt x="299989" y="354916"/>
                  </a:cubicBezTo>
                  <a:cubicBezTo>
                    <a:pt x="299989" y="325339"/>
                    <a:pt x="278863" y="304214"/>
                    <a:pt x="232386" y="291538"/>
                  </a:cubicBezTo>
                  <a:lnTo>
                    <a:pt x="147882" y="278862"/>
                  </a:lnTo>
                  <a:cubicBezTo>
                    <a:pt x="59153" y="257736"/>
                    <a:pt x="16901" y="211259"/>
                    <a:pt x="16901" y="143656"/>
                  </a:cubicBezTo>
                  <a:cubicBezTo>
                    <a:pt x="16901" y="59153"/>
                    <a:pt x="92954" y="0"/>
                    <a:pt x="202809" y="0"/>
                  </a:cubicBezTo>
                  <a:cubicBezTo>
                    <a:pt x="308439" y="0"/>
                    <a:pt x="367592" y="50702"/>
                    <a:pt x="384493" y="122530"/>
                  </a:cubicBezTo>
                  <a:lnTo>
                    <a:pt x="299989" y="139431"/>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29" name="Freeform: Shape 28">
              <a:extLst>
                <a:ext uri="{FF2B5EF4-FFF2-40B4-BE49-F238E27FC236}">
                  <a16:creationId xmlns:a16="http://schemas.microsoft.com/office/drawing/2014/main" id="{6D24D480-1B12-4A4A-A9BE-244AF917487F}"/>
                </a:ext>
              </a:extLst>
            </p:cNvPr>
            <p:cNvSpPr/>
            <p:nvPr/>
          </p:nvSpPr>
          <p:spPr>
            <a:xfrm>
              <a:off x="4931960" y="2942468"/>
              <a:ext cx="439420" cy="502797"/>
            </a:xfrm>
            <a:custGeom>
              <a:avLst/>
              <a:gdLst>
                <a:gd name="connsiteX0" fmla="*/ 0 w 439420"/>
                <a:gd name="connsiteY0" fmla="*/ 253511 h 502797"/>
                <a:gd name="connsiteX1" fmla="*/ 223935 w 439420"/>
                <a:gd name="connsiteY1" fmla="*/ 0 h 502797"/>
                <a:gd name="connsiteX2" fmla="*/ 439420 w 439420"/>
                <a:gd name="connsiteY2" fmla="*/ 245061 h 502797"/>
                <a:gd name="connsiteX3" fmla="*/ 439420 w 439420"/>
                <a:gd name="connsiteY3" fmla="*/ 278862 h 502797"/>
                <a:gd name="connsiteX4" fmla="*/ 97179 w 439420"/>
                <a:gd name="connsiteY4" fmla="*/ 278862 h 502797"/>
                <a:gd name="connsiteX5" fmla="*/ 236611 w 439420"/>
                <a:gd name="connsiteY5" fmla="*/ 422519 h 502797"/>
                <a:gd name="connsiteX6" fmla="*/ 346466 w 439420"/>
                <a:gd name="connsiteY6" fmla="*/ 354916 h 502797"/>
                <a:gd name="connsiteX7" fmla="*/ 435195 w 439420"/>
                <a:gd name="connsiteY7" fmla="*/ 371817 h 502797"/>
                <a:gd name="connsiteX8" fmla="*/ 232386 w 439420"/>
                <a:gd name="connsiteY8" fmla="*/ 502797 h 502797"/>
                <a:gd name="connsiteX9" fmla="*/ 0 w 439420"/>
                <a:gd name="connsiteY9" fmla="*/ 253511 h 502797"/>
                <a:gd name="connsiteX10" fmla="*/ 346466 w 439420"/>
                <a:gd name="connsiteY10" fmla="*/ 211259 h 502797"/>
                <a:gd name="connsiteX11" fmla="*/ 223935 w 439420"/>
                <a:gd name="connsiteY11" fmla="*/ 84504 h 502797"/>
                <a:gd name="connsiteX12" fmla="*/ 92954 w 439420"/>
                <a:gd name="connsiteY12" fmla="*/ 211259 h 502797"/>
                <a:gd name="connsiteX13" fmla="*/ 346466 w 439420"/>
                <a:gd name="connsiteY13" fmla="*/ 211259 h 5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420" h="502797">
                  <a:moveTo>
                    <a:pt x="0" y="253511"/>
                  </a:moveTo>
                  <a:cubicBezTo>
                    <a:pt x="0" y="105630"/>
                    <a:pt x="88729" y="0"/>
                    <a:pt x="223935" y="0"/>
                  </a:cubicBezTo>
                  <a:cubicBezTo>
                    <a:pt x="333790" y="0"/>
                    <a:pt x="439420" y="67603"/>
                    <a:pt x="439420" y="245061"/>
                  </a:cubicBezTo>
                  <a:lnTo>
                    <a:pt x="439420" y="278862"/>
                  </a:lnTo>
                  <a:lnTo>
                    <a:pt x="97179" y="278862"/>
                  </a:lnTo>
                  <a:cubicBezTo>
                    <a:pt x="101405" y="371817"/>
                    <a:pt x="152107" y="422519"/>
                    <a:pt x="236611" y="422519"/>
                  </a:cubicBezTo>
                  <a:cubicBezTo>
                    <a:pt x="291538" y="422519"/>
                    <a:pt x="329565" y="397168"/>
                    <a:pt x="346466" y="354916"/>
                  </a:cubicBezTo>
                  <a:lnTo>
                    <a:pt x="435195" y="371817"/>
                  </a:lnTo>
                  <a:cubicBezTo>
                    <a:pt x="414069" y="452095"/>
                    <a:pt x="338015" y="502797"/>
                    <a:pt x="232386" y="502797"/>
                  </a:cubicBezTo>
                  <a:cubicBezTo>
                    <a:pt x="88729" y="502797"/>
                    <a:pt x="0" y="405618"/>
                    <a:pt x="0" y="253511"/>
                  </a:cubicBezTo>
                  <a:close/>
                  <a:moveTo>
                    <a:pt x="346466" y="211259"/>
                  </a:moveTo>
                  <a:cubicBezTo>
                    <a:pt x="346466" y="135206"/>
                    <a:pt x="299989" y="84504"/>
                    <a:pt x="223935" y="84504"/>
                  </a:cubicBezTo>
                  <a:cubicBezTo>
                    <a:pt x="147882" y="84504"/>
                    <a:pt x="97179" y="143656"/>
                    <a:pt x="92954" y="211259"/>
                  </a:cubicBezTo>
                  <a:lnTo>
                    <a:pt x="346466" y="211259"/>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0" name="Freeform: Shape 29">
              <a:extLst>
                <a:ext uri="{FF2B5EF4-FFF2-40B4-BE49-F238E27FC236}">
                  <a16:creationId xmlns:a16="http://schemas.microsoft.com/office/drawing/2014/main" id="{08E8A74A-7FBC-46CD-8674-1BE63D752063}"/>
                </a:ext>
              </a:extLst>
            </p:cNvPr>
            <p:cNvSpPr/>
            <p:nvPr/>
          </p:nvSpPr>
          <p:spPr>
            <a:xfrm>
              <a:off x="5477010" y="2790361"/>
              <a:ext cx="92954" cy="646453"/>
            </a:xfrm>
            <a:custGeom>
              <a:avLst/>
              <a:gdLst>
                <a:gd name="connsiteX0" fmla="*/ 92954 w 92954"/>
                <a:gd name="connsiteY0" fmla="*/ 646454 h 646453"/>
                <a:gd name="connsiteX1" fmla="*/ 0 w 92954"/>
                <a:gd name="connsiteY1" fmla="*/ 646454 h 646453"/>
                <a:gd name="connsiteX2" fmla="*/ 0 w 92954"/>
                <a:gd name="connsiteY2" fmla="*/ 0 h 646453"/>
                <a:gd name="connsiteX3" fmla="*/ 92954 w 92954"/>
                <a:gd name="connsiteY3" fmla="*/ 0 h 646453"/>
                <a:gd name="connsiteX4" fmla="*/ 92954 w 92954"/>
                <a:gd name="connsiteY4" fmla="*/ 646454 h 646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 h="646453">
                  <a:moveTo>
                    <a:pt x="92954" y="646454"/>
                  </a:moveTo>
                  <a:lnTo>
                    <a:pt x="0" y="646454"/>
                  </a:lnTo>
                  <a:lnTo>
                    <a:pt x="0" y="0"/>
                  </a:lnTo>
                  <a:lnTo>
                    <a:pt x="92954" y="0"/>
                  </a:lnTo>
                  <a:lnTo>
                    <a:pt x="92954" y="646454"/>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1" name="Freeform: Shape 30">
              <a:extLst>
                <a:ext uri="{FF2B5EF4-FFF2-40B4-BE49-F238E27FC236}">
                  <a16:creationId xmlns:a16="http://schemas.microsoft.com/office/drawing/2014/main" id="{4C889C49-BE11-48D3-85F2-D835ADB0C239}"/>
                </a:ext>
              </a:extLst>
            </p:cNvPr>
            <p:cNvSpPr/>
            <p:nvPr/>
          </p:nvSpPr>
          <p:spPr>
            <a:xfrm>
              <a:off x="5654468" y="2760785"/>
              <a:ext cx="299988" cy="676030"/>
            </a:xfrm>
            <a:custGeom>
              <a:avLst/>
              <a:gdLst>
                <a:gd name="connsiteX0" fmla="*/ 274638 w 299988"/>
                <a:gd name="connsiteY0" fmla="*/ 266187 h 676030"/>
                <a:gd name="connsiteX1" fmla="*/ 169008 w 299988"/>
                <a:gd name="connsiteY1" fmla="*/ 266187 h 676030"/>
                <a:gd name="connsiteX2" fmla="*/ 169008 w 299988"/>
                <a:gd name="connsiteY2" fmla="*/ 676030 h 676030"/>
                <a:gd name="connsiteX3" fmla="*/ 76054 w 299988"/>
                <a:gd name="connsiteY3" fmla="*/ 676030 h 676030"/>
                <a:gd name="connsiteX4" fmla="*/ 76054 w 299988"/>
                <a:gd name="connsiteY4" fmla="*/ 266187 h 676030"/>
                <a:gd name="connsiteX5" fmla="*/ 0 w 299988"/>
                <a:gd name="connsiteY5" fmla="*/ 266187 h 676030"/>
                <a:gd name="connsiteX6" fmla="*/ 0 w 299988"/>
                <a:gd name="connsiteY6" fmla="*/ 190133 h 676030"/>
                <a:gd name="connsiteX7" fmla="*/ 76054 w 299988"/>
                <a:gd name="connsiteY7" fmla="*/ 190133 h 676030"/>
                <a:gd name="connsiteX8" fmla="*/ 76054 w 299988"/>
                <a:gd name="connsiteY8" fmla="*/ 135206 h 676030"/>
                <a:gd name="connsiteX9" fmla="*/ 219710 w 299988"/>
                <a:gd name="connsiteY9" fmla="*/ 0 h 676030"/>
                <a:gd name="connsiteX10" fmla="*/ 299989 w 299988"/>
                <a:gd name="connsiteY10" fmla="*/ 12676 h 676030"/>
                <a:gd name="connsiteX11" fmla="*/ 278863 w 299988"/>
                <a:gd name="connsiteY11" fmla="*/ 88729 h 676030"/>
                <a:gd name="connsiteX12" fmla="*/ 236611 w 299988"/>
                <a:gd name="connsiteY12" fmla="*/ 80279 h 676030"/>
                <a:gd name="connsiteX13" fmla="*/ 173233 w 299988"/>
                <a:gd name="connsiteY13" fmla="*/ 147882 h 676030"/>
                <a:gd name="connsiteX14" fmla="*/ 173233 w 299988"/>
                <a:gd name="connsiteY14" fmla="*/ 190133 h 676030"/>
                <a:gd name="connsiteX15" fmla="*/ 278863 w 299988"/>
                <a:gd name="connsiteY15" fmla="*/ 190133 h 676030"/>
                <a:gd name="connsiteX16" fmla="*/ 278863 w 299988"/>
                <a:gd name="connsiteY16" fmla="*/ 266187 h 6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988" h="676030">
                  <a:moveTo>
                    <a:pt x="274638" y="266187"/>
                  </a:moveTo>
                  <a:lnTo>
                    <a:pt x="169008" y="266187"/>
                  </a:lnTo>
                  <a:lnTo>
                    <a:pt x="169008" y="676030"/>
                  </a:lnTo>
                  <a:lnTo>
                    <a:pt x="76054" y="676030"/>
                  </a:lnTo>
                  <a:lnTo>
                    <a:pt x="76054" y="266187"/>
                  </a:lnTo>
                  <a:lnTo>
                    <a:pt x="0" y="266187"/>
                  </a:lnTo>
                  <a:lnTo>
                    <a:pt x="0" y="190133"/>
                  </a:lnTo>
                  <a:lnTo>
                    <a:pt x="76054" y="190133"/>
                  </a:lnTo>
                  <a:lnTo>
                    <a:pt x="76054" y="135206"/>
                  </a:lnTo>
                  <a:cubicBezTo>
                    <a:pt x="76054" y="46477"/>
                    <a:pt x="143657" y="0"/>
                    <a:pt x="219710" y="0"/>
                  </a:cubicBezTo>
                  <a:cubicBezTo>
                    <a:pt x="257737" y="0"/>
                    <a:pt x="287313" y="8450"/>
                    <a:pt x="299989" y="12676"/>
                  </a:cubicBezTo>
                  <a:lnTo>
                    <a:pt x="278863" y="88729"/>
                  </a:lnTo>
                  <a:cubicBezTo>
                    <a:pt x="270412" y="84504"/>
                    <a:pt x="257737" y="80279"/>
                    <a:pt x="236611" y="80279"/>
                  </a:cubicBezTo>
                  <a:cubicBezTo>
                    <a:pt x="190134" y="80279"/>
                    <a:pt x="173233" y="105630"/>
                    <a:pt x="173233" y="147882"/>
                  </a:cubicBezTo>
                  <a:lnTo>
                    <a:pt x="173233" y="190133"/>
                  </a:lnTo>
                  <a:lnTo>
                    <a:pt x="278863" y="190133"/>
                  </a:lnTo>
                  <a:lnTo>
                    <a:pt x="278863" y="266187"/>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2" name="Freeform: Shape 31">
              <a:extLst>
                <a:ext uri="{FF2B5EF4-FFF2-40B4-BE49-F238E27FC236}">
                  <a16:creationId xmlns:a16="http://schemas.microsoft.com/office/drawing/2014/main" id="{4A3954C3-30DA-4BC7-87B4-D794B879CB97}"/>
                </a:ext>
              </a:extLst>
            </p:cNvPr>
            <p:cNvSpPr/>
            <p:nvPr/>
          </p:nvSpPr>
          <p:spPr>
            <a:xfrm>
              <a:off x="5984033" y="2946693"/>
              <a:ext cx="447870" cy="498572"/>
            </a:xfrm>
            <a:custGeom>
              <a:avLst/>
              <a:gdLst>
                <a:gd name="connsiteX0" fmla="*/ 0 w 447870"/>
                <a:gd name="connsiteY0" fmla="*/ 249286 h 498572"/>
                <a:gd name="connsiteX1" fmla="*/ 223935 w 447870"/>
                <a:gd name="connsiteY1" fmla="*/ 0 h 498572"/>
                <a:gd name="connsiteX2" fmla="*/ 447870 w 447870"/>
                <a:gd name="connsiteY2" fmla="*/ 249286 h 498572"/>
                <a:gd name="connsiteX3" fmla="*/ 223935 w 447870"/>
                <a:gd name="connsiteY3" fmla="*/ 498572 h 498572"/>
                <a:gd name="connsiteX4" fmla="*/ 0 w 447870"/>
                <a:gd name="connsiteY4" fmla="*/ 249286 h 498572"/>
                <a:gd name="connsiteX5" fmla="*/ 354916 w 447870"/>
                <a:gd name="connsiteY5" fmla="*/ 249286 h 498572"/>
                <a:gd name="connsiteX6" fmla="*/ 223935 w 447870"/>
                <a:gd name="connsiteY6" fmla="*/ 76053 h 498572"/>
                <a:gd name="connsiteX7" fmla="*/ 92954 w 447870"/>
                <a:gd name="connsiteY7" fmla="*/ 249286 h 498572"/>
                <a:gd name="connsiteX8" fmla="*/ 223935 w 447870"/>
                <a:gd name="connsiteY8" fmla="*/ 418294 h 498572"/>
                <a:gd name="connsiteX9" fmla="*/ 354916 w 447870"/>
                <a:gd name="connsiteY9" fmla="*/ 249286 h 49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870" h="498572">
                  <a:moveTo>
                    <a:pt x="0" y="249286"/>
                  </a:moveTo>
                  <a:cubicBezTo>
                    <a:pt x="0" y="97179"/>
                    <a:pt x="88729" y="0"/>
                    <a:pt x="223935" y="0"/>
                  </a:cubicBezTo>
                  <a:cubicBezTo>
                    <a:pt x="359141" y="0"/>
                    <a:pt x="447870" y="101405"/>
                    <a:pt x="447870" y="249286"/>
                  </a:cubicBezTo>
                  <a:cubicBezTo>
                    <a:pt x="447870" y="397168"/>
                    <a:pt x="359141" y="498572"/>
                    <a:pt x="223935" y="498572"/>
                  </a:cubicBezTo>
                  <a:cubicBezTo>
                    <a:pt x="88729" y="498572"/>
                    <a:pt x="0" y="401393"/>
                    <a:pt x="0" y="249286"/>
                  </a:cubicBezTo>
                  <a:close/>
                  <a:moveTo>
                    <a:pt x="354916" y="249286"/>
                  </a:moveTo>
                  <a:cubicBezTo>
                    <a:pt x="354916" y="156332"/>
                    <a:pt x="312664" y="76053"/>
                    <a:pt x="223935" y="76053"/>
                  </a:cubicBezTo>
                  <a:cubicBezTo>
                    <a:pt x="135206" y="76053"/>
                    <a:pt x="92954" y="156332"/>
                    <a:pt x="92954" y="249286"/>
                  </a:cubicBezTo>
                  <a:cubicBezTo>
                    <a:pt x="92954" y="342240"/>
                    <a:pt x="135206" y="418294"/>
                    <a:pt x="223935" y="418294"/>
                  </a:cubicBezTo>
                  <a:cubicBezTo>
                    <a:pt x="312664" y="422519"/>
                    <a:pt x="354916" y="342240"/>
                    <a:pt x="354916" y="249286"/>
                  </a:cubicBez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3" name="Freeform: Shape 32">
              <a:extLst>
                <a:ext uri="{FF2B5EF4-FFF2-40B4-BE49-F238E27FC236}">
                  <a16:creationId xmlns:a16="http://schemas.microsoft.com/office/drawing/2014/main" id="{20ACAA8C-5BD0-495C-823A-D796A9A4CD30}"/>
                </a:ext>
              </a:extLst>
            </p:cNvPr>
            <p:cNvSpPr/>
            <p:nvPr/>
          </p:nvSpPr>
          <p:spPr>
            <a:xfrm>
              <a:off x="6541758" y="2946693"/>
              <a:ext cx="401393" cy="490121"/>
            </a:xfrm>
            <a:custGeom>
              <a:avLst/>
              <a:gdLst>
                <a:gd name="connsiteX0" fmla="*/ 92954 w 401393"/>
                <a:gd name="connsiteY0" fmla="*/ 490122 h 490121"/>
                <a:gd name="connsiteX1" fmla="*/ 0 w 401393"/>
                <a:gd name="connsiteY1" fmla="*/ 490122 h 490121"/>
                <a:gd name="connsiteX2" fmla="*/ 0 w 401393"/>
                <a:gd name="connsiteY2" fmla="*/ 4225 h 490121"/>
                <a:gd name="connsiteX3" fmla="*/ 88729 w 401393"/>
                <a:gd name="connsiteY3" fmla="*/ 4225 h 490121"/>
                <a:gd name="connsiteX4" fmla="*/ 88729 w 401393"/>
                <a:gd name="connsiteY4" fmla="*/ 84504 h 490121"/>
                <a:gd name="connsiteX5" fmla="*/ 92954 w 401393"/>
                <a:gd name="connsiteY5" fmla="*/ 84504 h 490121"/>
                <a:gd name="connsiteX6" fmla="*/ 236611 w 401393"/>
                <a:gd name="connsiteY6" fmla="*/ 0 h 490121"/>
                <a:gd name="connsiteX7" fmla="*/ 401393 w 401393"/>
                <a:gd name="connsiteY7" fmla="*/ 181683 h 490121"/>
                <a:gd name="connsiteX8" fmla="*/ 401393 w 401393"/>
                <a:gd name="connsiteY8" fmla="*/ 490122 h 490121"/>
                <a:gd name="connsiteX9" fmla="*/ 308439 w 401393"/>
                <a:gd name="connsiteY9" fmla="*/ 490122 h 490121"/>
                <a:gd name="connsiteX10" fmla="*/ 308439 w 401393"/>
                <a:gd name="connsiteY10" fmla="*/ 194359 h 490121"/>
                <a:gd name="connsiteX11" fmla="*/ 207034 w 401393"/>
                <a:gd name="connsiteY11" fmla="*/ 80279 h 490121"/>
                <a:gd name="connsiteX12" fmla="*/ 92954 w 401393"/>
                <a:gd name="connsiteY12" fmla="*/ 202809 h 490121"/>
                <a:gd name="connsiteX13" fmla="*/ 92954 w 401393"/>
                <a:gd name="connsiteY13" fmla="*/ 490122 h 49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393" h="490121">
                  <a:moveTo>
                    <a:pt x="92954" y="490122"/>
                  </a:moveTo>
                  <a:lnTo>
                    <a:pt x="0" y="490122"/>
                  </a:lnTo>
                  <a:lnTo>
                    <a:pt x="0" y="4225"/>
                  </a:lnTo>
                  <a:lnTo>
                    <a:pt x="88729" y="4225"/>
                  </a:lnTo>
                  <a:lnTo>
                    <a:pt x="88729" y="84504"/>
                  </a:lnTo>
                  <a:lnTo>
                    <a:pt x="92954" y="84504"/>
                  </a:lnTo>
                  <a:cubicBezTo>
                    <a:pt x="114080" y="33801"/>
                    <a:pt x="164783" y="0"/>
                    <a:pt x="236611" y="0"/>
                  </a:cubicBezTo>
                  <a:cubicBezTo>
                    <a:pt x="333790" y="0"/>
                    <a:pt x="401393" y="63378"/>
                    <a:pt x="401393" y="181683"/>
                  </a:cubicBezTo>
                  <a:lnTo>
                    <a:pt x="401393" y="490122"/>
                  </a:lnTo>
                  <a:lnTo>
                    <a:pt x="308439" y="490122"/>
                  </a:lnTo>
                  <a:lnTo>
                    <a:pt x="308439" y="194359"/>
                  </a:lnTo>
                  <a:cubicBezTo>
                    <a:pt x="308439" y="122530"/>
                    <a:pt x="270412" y="80279"/>
                    <a:pt x="207034" y="80279"/>
                  </a:cubicBezTo>
                  <a:cubicBezTo>
                    <a:pt x="139431" y="80279"/>
                    <a:pt x="92954" y="122530"/>
                    <a:pt x="92954" y="202809"/>
                  </a:cubicBezTo>
                  <a:lnTo>
                    <a:pt x="92954" y="490122"/>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4" name="Freeform: Shape 33">
              <a:extLst>
                <a:ext uri="{FF2B5EF4-FFF2-40B4-BE49-F238E27FC236}">
                  <a16:creationId xmlns:a16="http://schemas.microsoft.com/office/drawing/2014/main" id="{AB3F7D42-2165-432D-B508-6B39659BB84F}"/>
                </a:ext>
              </a:extLst>
            </p:cNvPr>
            <p:cNvSpPr/>
            <p:nvPr/>
          </p:nvSpPr>
          <p:spPr>
            <a:xfrm>
              <a:off x="7048781" y="2942468"/>
              <a:ext cx="439419" cy="502797"/>
            </a:xfrm>
            <a:custGeom>
              <a:avLst/>
              <a:gdLst>
                <a:gd name="connsiteX0" fmla="*/ 0 w 439419"/>
                <a:gd name="connsiteY0" fmla="*/ 253511 h 502797"/>
                <a:gd name="connsiteX1" fmla="*/ 223935 w 439419"/>
                <a:gd name="connsiteY1" fmla="*/ 0 h 502797"/>
                <a:gd name="connsiteX2" fmla="*/ 439420 w 439419"/>
                <a:gd name="connsiteY2" fmla="*/ 245061 h 502797"/>
                <a:gd name="connsiteX3" fmla="*/ 439420 w 439419"/>
                <a:gd name="connsiteY3" fmla="*/ 278862 h 502797"/>
                <a:gd name="connsiteX4" fmla="*/ 97179 w 439419"/>
                <a:gd name="connsiteY4" fmla="*/ 278862 h 502797"/>
                <a:gd name="connsiteX5" fmla="*/ 236611 w 439419"/>
                <a:gd name="connsiteY5" fmla="*/ 422519 h 502797"/>
                <a:gd name="connsiteX6" fmla="*/ 346466 w 439419"/>
                <a:gd name="connsiteY6" fmla="*/ 354916 h 502797"/>
                <a:gd name="connsiteX7" fmla="*/ 435195 w 439419"/>
                <a:gd name="connsiteY7" fmla="*/ 371817 h 502797"/>
                <a:gd name="connsiteX8" fmla="*/ 232386 w 439419"/>
                <a:gd name="connsiteY8" fmla="*/ 502797 h 502797"/>
                <a:gd name="connsiteX9" fmla="*/ 0 w 439419"/>
                <a:gd name="connsiteY9" fmla="*/ 253511 h 502797"/>
                <a:gd name="connsiteX10" fmla="*/ 346466 w 439419"/>
                <a:gd name="connsiteY10" fmla="*/ 211259 h 502797"/>
                <a:gd name="connsiteX11" fmla="*/ 223935 w 439419"/>
                <a:gd name="connsiteY11" fmla="*/ 84504 h 502797"/>
                <a:gd name="connsiteX12" fmla="*/ 92954 w 439419"/>
                <a:gd name="connsiteY12" fmla="*/ 211259 h 502797"/>
                <a:gd name="connsiteX13" fmla="*/ 346466 w 439419"/>
                <a:gd name="connsiteY13" fmla="*/ 211259 h 5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419" h="502797">
                  <a:moveTo>
                    <a:pt x="0" y="253511"/>
                  </a:moveTo>
                  <a:cubicBezTo>
                    <a:pt x="0" y="105630"/>
                    <a:pt x="88729" y="0"/>
                    <a:pt x="223935" y="0"/>
                  </a:cubicBezTo>
                  <a:cubicBezTo>
                    <a:pt x="333790" y="0"/>
                    <a:pt x="439420" y="67603"/>
                    <a:pt x="439420" y="245061"/>
                  </a:cubicBezTo>
                  <a:lnTo>
                    <a:pt x="439420" y="278862"/>
                  </a:lnTo>
                  <a:lnTo>
                    <a:pt x="97179" y="278862"/>
                  </a:lnTo>
                  <a:cubicBezTo>
                    <a:pt x="101405" y="371817"/>
                    <a:pt x="152107" y="422519"/>
                    <a:pt x="236611" y="422519"/>
                  </a:cubicBezTo>
                  <a:cubicBezTo>
                    <a:pt x="291538" y="422519"/>
                    <a:pt x="329565" y="397168"/>
                    <a:pt x="346466" y="354916"/>
                  </a:cubicBezTo>
                  <a:lnTo>
                    <a:pt x="435195" y="371817"/>
                  </a:lnTo>
                  <a:cubicBezTo>
                    <a:pt x="414069" y="452095"/>
                    <a:pt x="338016" y="502797"/>
                    <a:pt x="232386" y="502797"/>
                  </a:cubicBezTo>
                  <a:cubicBezTo>
                    <a:pt x="88729" y="502797"/>
                    <a:pt x="0" y="405618"/>
                    <a:pt x="0" y="253511"/>
                  </a:cubicBezTo>
                  <a:close/>
                  <a:moveTo>
                    <a:pt x="346466" y="211259"/>
                  </a:moveTo>
                  <a:cubicBezTo>
                    <a:pt x="346466" y="135206"/>
                    <a:pt x="299989" y="84504"/>
                    <a:pt x="223935" y="84504"/>
                  </a:cubicBezTo>
                  <a:cubicBezTo>
                    <a:pt x="147882" y="84504"/>
                    <a:pt x="97179" y="143656"/>
                    <a:pt x="92954" y="211259"/>
                  </a:cubicBezTo>
                  <a:lnTo>
                    <a:pt x="346466" y="211259"/>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5" name="Freeform: Shape 34">
              <a:extLst>
                <a:ext uri="{FF2B5EF4-FFF2-40B4-BE49-F238E27FC236}">
                  <a16:creationId xmlns:a16="http://schemas.microsoft.com/office/drawing/2014/main" id="{C005C97A-6A72-4E12-9735-F76A5F0F7874}"/>
                </a:ext>
              </a:extLst>
            </p:cNvPr>
            <p:cNvSpPr/>
            <p:nvPr/>
          </p:nvSpPr>
          <p:spPr>
            <a:xfrm>
              <a:off x="7589606" y="3301609"/>
              <a:ext cx="143656" cy="143656"/>
            </a:xfrm>
            <a:custGeom>
              <a:avLst/>
              <a:gdLst>
                <a:gd name="connsiteX0" fmla="*/ 0 w 143656"/>
                <a:gd name="connsiteY0" fmla="*/ 71828 h 143656"/>
                <a:gd name="connsiteX1" fmla="*/ 71828 w 143656"/>
                <a:gd name="connsiteY1" fmla="*/ 0 h 143656"/>
                <a:gd name="connsiteX2" fmla="*/ 143657 w 143656"/>
                <a:gd name="connsiteY2" fmla="*/ 71828 h 143656"/>
                <a:gd name="connsiteX3" fmla="*/ 71828 w 143656"/>
                <a:gd name="connsiteY3" fmla="*/ 143656 h 143656"/>
                <a:gd name="connsiteX4" fmla="*/ 0 w 143656"/>
                <a:gd name="connsiteY4" fmla="*/ 71828 h 14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56" h="143656">
                  <a:moveTo>
                    <a:pt x="0" y="71828"/>
                  </a:moveTo>
                  <a:cubicBezTo>
                    <a:pt x="0" y="33802"/>
                    <a:pt x="33802" y="0"/>
                    <a:pt x="71828" y="0"/>
                  </a:cubicBezTo>
                  <a:cubicBezTo>
                    <a:pt x="109855" y="0"/>
                    <a:pt x="143657" y="33802"/>
                    <a:pt x="143657" y="71828"/>
                  </a:cubicBezTo>
                  <a:cubicBezTo>
                    <a:pt x="143657" y="109855"/>
                    <a:pt x="109855" y="143656"/>
                    <a:pt x="71828" y="143656"/>
                  </a:cubicBezTo>
                  <a:cubicBezTo>
                    <a:pt x="33802" y="139431"/>
                    <a:pt x="0" y="109855"/>
                    <a:pt x="0" y="71828"/>
                  </a:cubicBezTo>
                  <a:close/>
                </a:path>
              </a:pathLst>
            </a:custGeom>
            <a:solidFill>
              <a:schemeClr val="accent1"/>
            </a:solidFill>
            <a:ln w="42252" cap="flat">
              <a:noFill/>
              <a:prstDash val="solid"/>
              <a:miter/>
            </a:ln>
          </p:spPr>
          <p:txBody>
            <a:bodyPr rtlCol="0" anchor="ctr"/>
            <a:lstStyle/>
            <a:p>
              <a:endParaRPr lang="fr-FR" dirty="0">
                <a:latin typeface="Arial" panose="020B0604020202020204" pitchFamily="34" charset="0"/>
              </a:endParaRPr>
            </a:p>
          </p:txBody>
        </p:sp>
      </p:grpSp>
    </p:spTree>
    <p:extLst>
      <p:ext uri="{BB962C8B-B14F-4D97-AF65-F5344CB8AC3E}">
        <p14:creationId xmlns:p14="http://schemas.microsoft.com/office/powerpoint/2010/main" val="280106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Slid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E4F6C16-574B-4AFE-808B-5A5CD811A850}"/>
              </a:ext>
            </a:extLst>
          </p:cNvPr>
          <p:cNvSpPr>
            <a:spLocks noGrp="1"/>
          </p:cNvSpPr>
          <p:nvPr>
            <p:ph type="pic" sz="quarter" idx="15" hasCustomPrompt="1"/>
          </p:nvPr>
        </p:nvSpPr>
        <p:spPr>
          <a:xfrm>
            <a:off x="6600822" y="728663"/>
            <a:ext cx="2126309" cy="2694652"/>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11" name="Picture Placeholder 2">
            <a:extLst>
              <a:ext uri="{FF2B5EF4-FFF2-40B4-BE49-F238E27FC236}">
                <a16:creationId xmlns:a16="http://schemas.microsoft.com/office/drawing/2014/main" id="{AE80836F-ED3C-44A0-A10C-3B8D1794852A}"/>
              </a:ext>
            </a:extLst>
          </p:cNvPr>
          <p:cNvSpPr>
            <a:spLocks noGrp="1"/>
          </p:cNvSpPr>
          <p:nvPr>
            <p:ph type="pic" sz="quarter" idx="16" hasCustomPrompt="1"/>
          </p:nvPr>
        </p:nvSpPr>
        <p:spPr>
          <a:xfrm>
            <a:off x="6600822" y="3741686"/>
            <a:ext cx="2126309" cy="2073629"/>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12" name="Picture Placeholder 2">
            <a:extLst>
              <a:ext uri="{FF2B5EF4-FFF2-40B4-BE49-F238E27FC236}">
                <a16:creationId xmlns:a16="http://schemas.microsoft.com/office/drawing/2014/main" id="{ADA547F3-7E1A-411E-ADC4-C0CFBD49BF98}"/>
              </a:ext>
            </a:extLst>
          </p:cNvPr>
          <p:cNvSpPr>
            <a:spLocks noGrp="1"/>
          </p:cNvSpPr>
          <p:nvPr>
            <p:ph type="pic" sz="quarter" idx="17" hasCustomPrompt="1"/>
          </p:nvPr>
        </p:nvSpPr>
        <p:spPr>
          <a:xfrm>
            <a:off x="9108788" y="1538608"/>
            <a:ext cx="2126309" cy="2178428"/>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16" name="Picture Placeholder 2">
            <a:extLst>
              <a:ext uri="{FF2B5EF4-FFF2-40B4-BE49-F238E27FC236}">
                <a16:creationId xmlns:a16="http://schemas.microsoft.com/office/drawing/2014/main" id="{74283534-4BD3-4AD8-B963-68E0A8956F97}"/>
              </a:ext>
            </a:extLst>
          </p:cNvPr>
          <p:cNvSpPr>
            <a:spLocks noGrp="1"/>
          </p:cNvSpPr>
          <p:nvPr>
            <p:ph type="pic" sz="quarter" idx="18" hasCustomPrompt="1"/>
          </p:nvPr>
        </p:nvSpPr>
        <p:spPr>
          <a:xfrm>
            <a:off x="9108788" y="4095623"/>
            <a:ext cx="2126309" cy="2039747"/>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242965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Slide 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105CD60-0260-47DB-BAD4-7D470C493A85}"/>
              </a:ext>
            </a:extLst>
          </p:cNvPr>
          <p:cNvSpPr>
            <a:spLocks noGrp="1"/>
          </p:cNvSpPr>
          <p:nvPr>
            <p:ph type="pic" sz="quarter" idx="10" hasCustomPrompt="1"/>
          </p:nvPr>
        </p:nvSpPr>
        <p:spPr>
          <a:xfrm>
            <a:off x="1055688" y="3771901"/>
            <a:ext cx="10080625" cy="2357438"/>
          </a:xfrm>
          <a:prstGeom prst="roundRect">
            <a:avLst>
              <a:gd name="adj" fmla="val 5085"/>
            </a:avLst>
          </a:prstGeom>
          <a:solidFill>
            <a:schemeClr val="accent1"/>
          </a:solidFill>
          <a:effectLst/>
        </p:spPr>
        <p:txBody>
          <a:bodyPr wrap="square" lIns="0" tIns="288000" rIns="0" bIns="0">
            <a:noAutofit/>
          </a:bodyPr>
          <a:lstStyle>
            <a:lvl1pPr algn="ctr">
              <a:defRPr lang="fr-FR" sz="200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3840884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Slide 3">
    <p:spTree>
      <p:nvGrpSpPr>
        <p:cNvPr id="1" name=""/>
        <p:cNvGrpSpPr/>
        <p:nvPr/>
      </p:nvGrpSpPr>
      <p:grpSpPr>
        <a:xfrm>
          <a:off x="0" y="0"/>
          <a:ext cx="0" cy="0"/>
          <a:chOff x="0" y="0"/>
          <a:chExt cx="0" cy="0"/>
        </a:xfrm>
      </p:grpSpPr>
      <p:sp>
        <p:nvSpPr>
          <p:cNvPr id="4" name="Picture Placeholder 26">
            <a:extLst>
              <a:ext uri="{FF2B5EF4-FFF2-40B4-BE49-F238E27FC236}">
                <a16:creationId xmlns:a16="http://schemas.microsoft.com/office/drawing/2014/main" id="{59973CC6-9A07-4597-BE0D-604AD156038A}"/>
              </a:ext>
            </a:extLst>
          </p:cNvPr>
          <p:cNvSpPr>
            <a:spLocks noGrp="1"/>
          </p:cNvSpPr>
          <p:nvPr>
            <p:ph type="pic" sz="quarter" idx="10" hasCustomPrompt="1"/>
          </p:nvPr>
        </p:nvSpPr>
        <p:spPr>
          <a:xfrm>
            <a:off x="1055688" y="728662"/>
            <a:ext cx="4535488" cy="5400673"/>
          </a:xfrm>
          <a:prstGeom prst="roundRect">
            <a:avLst>
              <a:gd name="adj" fmla="val 3226"/>
            </a:avLst>
          </a:prstGeom>
          <a:solidFill>
            <a:schemeClr val="accent1"/>
          </a:solidFill>
          <a:effectLst/>
        </p:spPr>
        <p:txBody>
          <a:bodyPr wrap="square" lIns="0" tIns="288000" rIns="0" bIns="0">
            <a:noAutofit/>
          </a:bodyPr>
          <a:lstStyle>
            <a:lvl1pPr marL="0" indent="0" algn="ctr">
              <a:buNone/>
              <a:defRPr lang="fr-FR" sz="2000" dirty="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4060131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Slide 4">
    <p:spTree>
      <p:nvGrpSpPr>
        <p:cNvPr id="1" name=""/>
        <p:cNvGrpSpPr/>
        <p:nvPr/>
      </p:nvGrpSpPr>
      <p:grpSpPr>
        <a:xfrm>
          <a:off x="0" y="0"/>
          <a:ext cx="0" cy="0"/>
          <a:chOff x="0" y="0"/>
          <a:chExt cx="0" cy="0"/>
        </a:xfrm>
      </p:grpSpPr>
      <p:sp>
        <p:nvSpPr>
          <p:cNvPr id="4" name="Picture Placeholder 26">
            <a:extLst>
              <a:ext uri="{FF2B5EF4-FFF2-40B4-BE49-F238E27FC236}">
                <a16:creationId xmlns:a16="http://schemas.microsoft.com/office/drawing/2014/main" id="{FC6C8CA5-2107-43D7-8C64-E3BA215BB937}"/>
              </a:ext>
            </a:extLst>
          </p:cNvPr>
          <p:cNvSpPr>
            <a:spLocks noGrp="1"/>
          </p:cNvSpPr>
          <p:nvPr>
            <p:ph type="pic" sz="quarter" idx="10" hasCustomPrompt="1"/>
          </p:nvPr>
        </p:nvSpPr>
        <p:spPr>
          <a:xfrm>
            <a:off x="6600825" y="1004669"/>
            <a:ext cx="4535488" cy="5853332"/>
          </a:xfrm>
          <a:prstGeom prst="round2SameRect">
            <a:avLst>
              <a:gd name="adj1" fmla="val 4544"/>
              <a:gd name="adj2" fmla="val 0"/>
            </a:avLst>
          </a:prstGeom>
          <a:solidFill>
            <a:schemeClr val="accent1"/>
          </a:solidFill>
          <a:effectLst/>
        </p:spPr>
        <p:txBody>
          <a:bodyPr wrap="square" lIns="0" tIns="288000" rIns="0" bIns="0">
            <a:noAutofit/>
          </a:bodyPr>
          <a:lstStyle>
            <a:lvl1pPr>
              <a:defRPr lang="fr-FR" sz="2000" dirty="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507663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lide 5">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5DF3DDFA-D2CD-484E-BD06-BB8582C806C9}"/>
              </a:ext>
            </a:extLst>
          </p:cNvPr>
          <p:cNvSpPr>
            <a:spLocks noGrp="1"/>
          </p:cNvSpPr>
          <p:nvPr>
            <p:ph type="pic" sz="quarter" idx="10" hasCustomPrompt="1"/>
          </p:nvPr>
        </p:nvSpPr>
        <p:spPr>
          <a:xfrm>
            <a:off x="1055688" y="728663"/>
            <a:ext cx="2490038" cy="2457450"/>
          </a:xfrm>
          <a:prstGeom prst="roundRect">
            <a:avLst>
              <a:gd name="adj" fmla="val 6540"/>
            </a:avLst>
          </a:prstGeom>
          <a:solidFill>
            <a:schemeClr val="accent1"/>
          </a:solidFill>
          <a:effectLst/>
        </p:spPr>
        <p:txBody>
          <a:bodyPr wrap="square" lIns="0" tIns="288000" rIns="0" bIns="0">
            <a:noAutofit/>
          </a:bodyPr>
          <a:lstStyle>
            <a:lvl1pPr>
              <a:defRPr lang="fr-FR" sz="2000">
                <a:latin typeface="Arial" panose="020B0604020202020204" pitchFamily="34" charset="0"/>
              </a:defRPr>
            </a:lvl1pPr>
          </a:lstStyle>
          <a:p>
            <a:pPr marL="0" lvl="0" indent="0" algn="ctr">
              <a:buNone/>
            </a:pPr>
            <a:r>
              <a:rPr lang="fr-FR" dirty="0"/>
              <a:t>Insert </a:t>
            </a:r>
            <a:r>
              <a:rPr lang="fr-FR" dirty="0" err="1"/>
              <a:t>picture</a:t>
            </a:r>
            <a:endParaRPr lang="fr-FR" dirty="0"/>
          </a:p>
        </p:txBody>
      </p:sp>
      <p:sp>
        <p:nvSpPr>
          <p:cNvPr id="3" name="Picture Placeholder 4">
            <a:extLst>
              <a:ext uri="{FF2B5EF4-FFF2-40B4-BE49-F238E27FC236}">
                <a16:creationId xmlns:a16="http://schemas.microsoft.com/office/drawing/2014/main" id="{B09A1FBC-2317-453B-8F8F-C65F8A299C78}"/>
              </a:ext>
            </a:extLst>
          </p:cNvPr>
          <p:cNvSpPr>
            <a:spLocks noGrp="1"/>
          </p:cNvSpPr>
          <p:nvPr>
            <p:ph type="pic" sz="quarter" idx="11" hasCustomPrompt="1"/>
          </p:nvPr>
        </p:nvSpPr>
        <p:spPr>
          <a:xfrm>
            <a:off x="1055688" y="3671888"/>
            <a:ext cx="2490038" cy="2457450"/>
          </a:xfrm>
          <a:prstGeom prst="roundRect">
            <a:avLst>
              <a:gd name="adj" fmla="val 6540"/>
            </a:avLst>
          </a:prstGeom>
          <a:solidFill>
            <a:schemeClr val="accent1"/>
          </a:solidFill>
          <a:effectLst/>
        </p:spPr>
        <p:txBody>
          <a:bodyPr wrap="square" lIns="0" tIns="288000" rIns="0" bIns="0">
            <a:noAutofit/>
          </a:bodyPr>
          <a:lstStyle>
            <a:lvl1pPr>
              <a:defRPr lang="fr-FR" sz="200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1129075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D Mockup Slide 1">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D6D4F42B-67DB-4261-BAB0-B49B5B6F0236}"/>
              </a:ext>
            </a:extLst>
          </p:cNvPr>
          <p:cNvSpPr>
            <a:spLocks noGrp="1"/>
          </p:cNvSpPr>
          <p:nvPr>
            <p:ph type="pic" sz="quarter" idx="11" hasCustomPrompt="1"/>
          </p:nvPr>
        </p:nvSpPr>
        <p:spPr>
          <a:xfrm rot="16200000">
            <a:off x="5112930" y="1576643"/>
            <a:ext cx="1877566" cy="7394250"/>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Tree>
    <p:extLst>
      <p:ext uri="{BB962C8B-B14F-4D97-AF65-F5344CB8AC3E}">
        <p14:creationId xmlns:p14="http://schemas.microsoft.com/office/powerpoint/2010/main" val="746862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D Mockup Slid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0616EB7-EACB-4310-9E61-D3361764BA2F}"/>
              </a:ext>
            </a:extLst>
          </p:cNvPr>
          <p:cNvSpPr>
            <a:spLocks noGrp="1"/>
          </p:cNvSpPr>
          <p:nvPr>
            <p:ph type="pic" sz="quarter" idx="10" hasCustomPrompt="1"/>
          </p:nvPr>
        </p:nvSpPr>
        <p:spPr>
          <a:xfrm>
            <a:off x="1696214" y="1135380"/>
            <a:ext cx="1877566" cy="7383780"/>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Tree>
    <p:extLst>
      <p:ext uri="{BB962C8B-B14F-4D97-AF65-F5344CB8AC3E}">
        <p14:creationId xmlns:p14="http://schemas.microsoft.com/office/powerpoint/2010/main" val="2040307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691999"/>
      </p:ext>
    </p:extLst>
  </p:cSld>
  <p:clrMap bg1="lt1" tx1="dk1" bg2="lt2" tx2="dk2" accent1="accent1" accent2="accent2" accent3="accent3" accent4="accent4" accent5="accent5" accent6="accent6" hlink="hlink" folHlink="folHlink"/>
  <p:sldLayoutIdLst>
    <p:sldLayoutId id="2147483725" r:id="rId1"/>
    <p:sldLayoutId id="2147483719" r:id="rId2"/>
    <p:sldLayoutId id="2147483726" r:id="rId3"/>
    <p:sldLayoutId id="2147483727" r:id="rId4"/>
    <p:sldLayoutId id="2147483728" r:id="rId5"/>
    <p:sldLayoutId id="2147483729" r:id="rId6"/>
    <p:sldLayoutId id="2147483724" r:id="rId7"/>
    <p:sldLayoutId id="2147483730" r:id="rId8"/>
    <p:sldLayoutId id="2147483732" r:id="rId9"/>
    <p:sldLayoutId id="2147483733" r:id="rId10"/>
    <p:sldLayoutId id="2147483731" r:id="rId11"/>
    <p:sldLayoutId id="2147483718" r:id="rId12"/>
    <p:sldLayoutId id="2147483735" r:id="rId13"/>
    <p:sldLayoutId id="214748374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8" r:id="rId23"/>
    <p:sldLayoutId id="2147483723" r:id="rId24"/>
    <p:sldLayoutId id="2147483747"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5" userDrawn="1">
          <p15:clr>
            <a:srgbClr val="F26B43"/>
          </p15:clr>
        </p15:guide>
        <p15:guide id="2" pos="7015" userDrawn="1">
          <p15:clr>
            <a:srgbClr val="F26B43"/>
          </p15:clr>
        </p15:guide>
        <p15:guide id="3" pos="3840" userDrawn="1">
          <p15:clr>
            <a:srgbClr val="F26B43"/>
          </p15:clr>
        </p15:guide>
        <p15:guide id="4" pos="1073" userDrawn="1">
          <p15:clr>
            <a:srgbClr val="F26B43"/>
          </p15:clr>
        </p15:guide>
        <p15:guide id="5" pos="6607" userDrawn="1">
          <p15:clr>
            <a:srgbClr val="F26B43"/>
          </p15:clr>
        </p15:guide>
        <p15:guide id="6" orient="horz" pos="459" userDrawn="1">
          <p15:clr>
            <a:srgbClr val="F26B43"/>
          </p15:clr>
        </p15:guide>
        <p15:guide id="7" orient="horz" pos="3861" userDrawn="1">
          <p15:clr>
            <a:srgbClr val="F26B43"/>
          </p15:clr>
        </p15:guide>
        <p15:guide id="8" pos="3522" userDrawn="1">
          <p15:clr>
            <a:srgbClr val="F26B43"/>
          </p15:clr>
        </p15:guide>
        <p15:guide id="9" pos="41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s://www.theserverside.com/feature/Meaning-of-inversion-of-control-in-Spring-and-Java-IoC-explained" TargetMode="External"/><Relationship Id="rId3" Type="http://schemas.openxmlformats.org/officeDocument/2006/relationships/hyperlink" Target="https://searchapparchitecture.techtarget.com/definition/dependency-injection" TargetMode="External"/><Relationship Id="rId7" Type="http://schemas.openxmlformats.org/officeDocument/2006/relationships/hyperlink" Target="https://searchapparchitecture.techtarget.com/definition/Bean"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whatis.techtarget.com/definition/instance" TargetMode="External"/><Relationship Id="rId5" Type="http://schemas.openxmlformats.org/officeDocument/2006/relationships/hyperlink" Target="https://www.theserverside.com/definition/Java-annotations" TargetMode="External"/><Relationship Id="rId4" Type="http://schemas.openxmlformats.org/officeDocument/2006/relationships/hyperlink" Target="https://whatis.techtarget.com/definition/decoupled-architecture" TargetMode="External"/><Relationship Id="rId9"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hyperlink" Target="https://www.educative.io/blog/mvc-tutorial"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educative.io/blog/kerberos-in-5-minut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www.digitalocean.com/community/users/bean"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hyperlink" Target="https://www.theserverside.com/definition/J2EE-Java-2-Platform-Enterprise-Edition" TargetMode="External"/><Relationship Id="rId3" Type="http://schemas.openxmlformats.org/officeDocument/2006/relationships/hyperlink" Target="https://whatis.techtarget.com/definition/open-source" TargetMode="External"/><Relationship Id="rId7" Type="http://schemas.openxmlformats.org/officeDocument/2006/relationships/hyperlink" Target="https://www.theserverside.com/definition/Java"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searchdatacenter.techtarget.com/definition/infrastructure" TargetMode="External"/><Relationship Id="rId5" Type="http://schemas.openxmlformats.org/officeDocument/2006/relationships/hyperlink" Target="https://whatis.techtarget.com/definition/framework" TargetMode="External"/><Relationship Id="rId10" Type="http://schemas.openxmlformats.org/officeDocument/2006/relationships/hyperlink" Target="https://whatis.techtarget.com/definition/domain" TargetMode="External"/><Relationship Id="rId4" Type="http://schemas.openxmlformats.org/officeDocument/2006/relationships/hyperlink" Target="https://searchsoftwarequality.techtarget.com/definition/application" TargetMode="External"/><Relationship Id="rId9" Type="http://schemas.openxmlformats.org/officeDocument/2006/relationships/hyperlink" Target="https://searchapparchitecture.techtarget.com/definition/object"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hatis.techtarget.com/definition/componen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whatis.techtarget.com/definition/business-logic" TargetMode="External"/><Relationship Id="rId5" Type="http://schemas.openxmlformats.org/officeDocument/2006/relationships/hyperlink" Target="https://whatis.techtarget.com/definition/support" TargetMode="External"/><Relationship Id="rId4" Type="http://schemas.openxmlformats.org/officeDocument/2006/relationships/hyperlink" Target="https://whatis.techtarget.com/definition/operating-system-O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EF5CC4-573D-3B9B-1641-ECA7457F6E4B}"/>
              </a:ext>
            </a:extLst>
          </p:cNvPr>
          <p:cNvSpPr txBox="1"/>
          <p:nvPr/>
        </p:nvSpPr>
        <p:spPr>
          <a:xfrm>
            <a:off x="2077616" y="2460248"/>
            <a:ext cx="7635551" cy="646331"/>
          </a:xfrm>
          <a:prstGeom prst="rect">
            <a:avLst/>
          </a:prstGeom>
          <a:noFill/>
        </p:spPr>
        <p:txBody>
          <a:bodyPr wrap="square" rtlCol="0">
            <a:spAutoFit/>
          </a:bodyPr>
          <a:lstStyle/>
          <a:p>
            <a:pPr algn="ctr"/>
            <a:r>
              <a:rPr lang="en-US" sz="3600" b="1" dirty="0">
                <a:solidFill>
                  <a:srgbClr val="CC0000"/>
                </a:solidFill>
                <a:latin typeface="Work Sans" pitchFamily="2" charset="0"/>
              </a:rPr>
              <a:t>Spring Core</a:t>
            </a:r>
          </a:p>
        </p:txBody>
      </p:sp>
      <p:sp>
        <p:nvSpPr>
          <p:cNvPr id="4" name="TextBox 3">
            <a:extLst>
              <a:ext uri="{FF2B5EF4-FFF2-40B4-BE49-F238E27FC236}">
                <a16:creationId xmlns:a16="http://schemas.microsoft.com/office/drawing/2014/main" id="{C9B3C1EF-E626-8E31-6671-F6553AC05C1C}"/>
              </a:ext>
            </a:extLst>
          </p:cNvPr>
          <p:cNvSpPr txBox="1"/>
          <p:nvPr/>
        </p:nvSpPr>
        <p:spPr>
          <a:xfrm>
            <a:off x="4372947" y="3106579"/>
            <a:ext cx="7162800" cy="369332"/>
          </a:xfrm>
          <a:prstGeom prst="rect">
            <a:avLst/>
          </a:prstGeom>
          <a:noFill/>
        </p:spPr>
        <p:txBody>
          <a:bodyPr wrap="square" rtlCol="0">
            <a:spAutoFit/>
          </a:bodyPr>
          <a:lstStyle/>
          <a:p>
            <a:r>
              <a:rPr lang="en-US" b="1" dirty="0">
                <a:solidFill>
                  <a:srgbClr val="06090E"/>
                </a:solidFill>
              </a:rPr>
              <a:t>AMOL R PATIL</a:t>
            </a:r>
            <a:r>
              <a:rPr lang="en-US" b="1" dirty="0">
                <a:solidFill>
                  <a:schemeClr val="bg2">
                    <a:lumMod val="95000"/>
                    <a:lumOff val="5000"/>
                  </a:schemeClr>
                </a:solidFill>
              </a:rPr>
              <a:t>  - 9822291613</a:t>
            </a:r>
            <a:r>
              <a:rPr lang="en-US" b="1" dirty="0"/>
              <a:t>PUNE</a:t>
            </a:r>
          </a:p>
        </p:txBody>
      </p:sp>
    </p:spTree>
    <p:extLst>
      <p:ext uri="{BB962C8B-B14F-4D97-AF65-F5344CB8AC3E}">
        <p14:creationId xmlns:p14="http://schemas.microsoft.com/office/powerpoint/2010/main" val="362637265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Tight Coupling</a:t>
            </a:r>
            <a:endParaRPr lang="fr-FR" sz="2800" b="1" kern="0" spc="-100" dirty="0">
              <a:solidFill>
                <a:srgbClr val="C00000"/>
              </a:solidFill>
              <a:latin typeface="Work Sans" pitchFamily="2" charset="0"/>
            </a:endParaRPr>
          </a:p>
        </p:txBody>
      </p:sp>
      <p:pic>
        <p:nvPicPr>
          <p:cNvPr id="2" name="Picture 1">
            <a:extLst>
              <a:ext uri="{FF2B5EF4-FFF2-40B4-BE49-F238E27FC236}">
                <a16:creationId xmlns:a16="http://schemas.microsoft.com/office/drawing/2014/main" id="{3CED1555-A7BF-5EF6-6564-30EE362BADAC}"/>
              </a:ext>
            </a:extLst>
          </p:cNvPr>
          <p:cNvPicPr>
            <a:picLocks noChangeAspect="1"/>
          </p:cNvPicPr>
          <p:nvPr/>
        </p:nvPicPr>
        <p:blipFill>
          <a:blip r:embed="rId3"/>
          <a:stretch>
            <a:fillRect/>
          </a:stretch>
        </p:blipFill>
        <p:spPr>
          <a:xfrm>
            <a:off x="1905139" y="1074900"/>
            <a:ext cx="7452870" cy="2812765"/>
          </a:xfrm>
          <a:prstGeom prst="rect">
            <a:avLst/>
          </a:prstGeom>
        </p:spPr>
      </p:pic>
      <p:pic>
        <p:nvPicPr>
          <p:cNvPr id="3" name="Picture 2">
            <a:extLst>
              <a:ext uri="{FF2B5EF4-FFF2-40B4-BE49-F238E27FC236}">
                <a16:creationId xmlns:a16="http://schemas.microsoft.com/office/drawing/2014/main" id="{A09DED64-82F0-38E0-2FF7-361772DA5DCB}"/>
              </a:ext>
            </a:extLst>
          </p:cNvPr>
          <p:cNvPicPr>
            <a:picLocks noChangeAspect="1"/>
          </p:cNvPicPr>
          <p:nvPr/>
        </p:nvPicPr>
        <p:blipFill>
          <a:blip r:embed="rId4"/>
          <a:stretch>
            <a:fillRect/>
          </a:stretch>
        </p:blipFill>
        <p:spPr>
          <a:xfrm>
            <a:off x="2064316" y="4012574"/>
            <a:ext cx="6758669" cy="2211170"/>
          </a:xfrm>
          <a:prstGeom prst="rect">
            <a:avLst/>
          </a:prstGeom>
        </p:spPr>
      </p:pic>
    </p:spTree>
    <p:extLst>
      <p:ext uri="{BB962C8B-B14F-4D97-AF65-F5344CB8AC3E}">
        <p14:creationId xmlns:p14="http://schemas.microsoft.com/office/powerpoint/2010/main" val="10084326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Loose Coupling</a:t>
            </a:r>
            <a:endParaRPr lang="fr-FR" sz="2800" b="1" kern="0" spc="-100" dirty="0">
              <a:solidFill>
                <a:srgbClr val="C00000"/>
              </a:solidFill>
              <a:latin typeface="Work Sans" pitchFamily="2" charset="0"/>
            </a:endParaRPr>
          </a:p>
        </p:txBody>
      </p:sp>
      <p:sp>
        <p:nvSpPr>
          <p:cNvPr id="6" name="TextBox 5">
            <a:extLst>
              <a:ext uri="{FF2B5EF4-FFF2-40B4-BE49-F238E27FC236}">
                <a16:creationId xmlns:a16="http://schemas.microsoft.com/office/drawing/2014/main" id="{9A75FDAD-3E44-9E10-5D03-6E97BF515597}"/>
              </a:ext>
            </a:extLst>
          </p:cNvPr>
          <p:cNvSpPr txBox="1"/>
          <p:nvPr/>
        </p:nvSpPr>
        <p:spPr>
          <a:xfrm>
            <a:off x="231141" y="1015824"/>
            <a:ext cx="11111309" cy="452431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2060"/>
                </a:solidFill>
                <a:effectLst/>
                <a:uLnTx/>
                <a:uFillTx/>
                <a:latin typeface="Work Sans" pitchFamily="2" charset="0"/>
                <a:ea typeface="+mn-ea"/>
                <a:cs typeface="+mn-cs"/>
              </a:rPr>
              <a:t>In </a:t>
            </a:r>
            <a:r>
              <a:rPr kumimoji="0" lang="en-US" sz="2400" b="0" i="0" u="none" strike="noStrike" kern="1200" cap="none" spc="0" normalizeH="0" baseline="0" noProof="0" dirty="0">
                <a:ln>
                  <a:noFill/>
                </a:ln>
                <a:solidFill>
                  <a:srgbClr val="FF0000"/>
                </a:solidFill>
                <a:effectLst/>
                <a:uLnTx/>
                <a:uFillTx/>
                <a:latin typeface="Work Sans" pitchFamily="2" charset="0"/>
                <a:ea typeface="+mn-ea"/>
                <a:cs typeface="+mn-cs"/>
              </a:rPr>
              <a:t>Loose-Coupling,</a:t>
            </a:r>
            <a:r>
              <a:rPr kumimoji="0" lang="en-US" sz="2400" b="0" i="0" u="none" strike="noStrike" kern="1200" cap="none" spc="0" normalizeH="0" baseline="0" noProof="0" dirty="0">
                <a:ln>
                  <a:noFill/>
                </a:ln>
                <a:solidFill>
                  <a:srgbClr val="002060"/>
                </a:solidFill>
                <a:effectLst/>
                <a:uLnTx/>
                <a:uFillTx/>
                <a:latin typeface="Work Sans" pitchFamily="2" charset="0"/>
                <a:ea typeface="+mn-ea"/>
                <a:cs typeface="+mn-cs"/>
              </a:rPr>
              <a:t> when one object is depending on another class object, some external entity will provide that dependency object to the main object that external object we call as a Container.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Work Sans" pitchFamily="2"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2060"/>
                </a:solidFill>
                <a:effectLst/>
                <a:uLnTx/>
                <a:uFillTx/>
                <a:latin typeface="Work Sans" pitchFamily="2" charset="0"/>
                <a:ea typeface="+mn-ea"/>
                <a:cs typeface="+mn-cs"/>
              </a:rPr>
              <a:t>In order to get loose-coupling between objects the following two rules are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Work Sans" pitchFamily="2" charset="0"/>
              <a:ea typeface="+mn-ea"/>
              <a:cs typeface="+mn-cs"/>
            </a:endParaRPr>
          </a:p>
          <a:p>
            <a:pPr marL="800100" lvl="1" indent="-342900">
              <a:buFont typeface="Arial" panose="020B0604020202020204" pitchFamily="34" charset="0"/>
              <a:buChar char="•"/>
              <a:defRPr/>
            </a:pPr>
            <a:r>
              <a:rPr kumimoji="0" lang="en-US" sz="2400" b="0" i="0" u="none" strike="noStrike" kern="1200" cap="none" spc="0" normalizeH="0" baseline="0" noProof="0" dirty="0">
                <a:ln>
                  <a:noFill/>
                </a:ln>
                <a:solidFill>
                  <a:srgbClr val="002060"/>
                </a:solidFill>
                <a:effectLst/>
                <a:uLnTx/>
                <a:uFillTx/>
                <a:latin typeface="Work Sans" pitchFamily="2" charset="0"/>
                <a:ea typeface="+mn-ea"/>
                <a:cs typeface="+mn-cs"/>
              </a:rPr>
              <a:t>The classes should follow </a:t>
            </a:r>
          </a:p>
          <a:p>
            <a:pPr lvl="1">
              <a:defRPr/>
            </a:pPr>
            <a:r>
              <a:rPr lang="en-US" sz="2400" dirty="0">
                <a:solidFill>
                  <a:srgbClr val="002060"/>
                </a:solidFill>
                <a:latin typeface="Work Sans" pitchFamily="2" charset="0"/>
              </a:rPr>
              <a:t>    </a:t>
            </a:r>
            <a:r>
              <a:rPr kumimoji="0" lang="en-US" sz="2400" b="0" i="0" u="none" strike="noStrike" kern="1200" cap="none" spc="0" normalizeH="0" baseline="0" noProof="0" dirty="0">
                <a:ln>
                  <a:noFill/>
                </a:ln>
                <a:solidFill>
                  <a:srgbClr val="FF0000"/>
                </a:solidFill>
                <a:effectLst/>
                <a:uLnTx/>
                <a:uFillTx/>
                <a:latin typeface="Work Sans" pitchFamily="2" charset="0"/>
                <a:ea typeface="+mn-ea"/>
                <a:cs typeface="+mn-cs"/>
              </a:rPr>
              <a:t>POJI/POJO</a:t>
            </a:r>
            <a:r>
              <a:rPr kumimoji="0" lang="en-US" sz="2400" b="0" i="0" u="none" strike="noStrike" kern="1200" cap="none" spc="0" normalizeH="0" baseline="0" noProof="0" dirty="0">
                <a:ln>
                  <a:noFill/>
                </a:ln>
                <a:solidFill>
                  <a:srgbClr val="002060"/>
                </a:solidFill>
                <a:effectLst/>
                <a:uLnTx/>
                <a:uFillTx/>
                <a:latin typeface="Work Sans" pitchFamily="2" charset="0"/>
                <a:ea typeface="+mn-ea"/>
                <a:cs typeface="+mn-cs"/>
              </a:rPr>
              <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2060"/>
              </a:solidFill>
              <a:effectLst/>
              <a:uLnTx/>
              <a:uFillTx/>
              <a:latin typeface="Work Sans" pitchFamily="2" charset="0"/>
              <a:ea typeface="+mn-ea"/>
              <a:cs typeface="+mn-cs"/>
            </a:endParaRPr>
          </a:p>
          <a:p>
            <a:pPr marL="800100" lvl="1" indent="-342900">
              <a:buFont typeface="Arial" panose="020B0604020202020204" pitchFamily="34" charset="0"/>
              <a:buChar char="•"/>
              <a:defRPr/>
            </a:pPr>
            <a:r>
              <a:rPr kumimoji="0" lang="en-US" sz="2400" b="0" i="0" u="none" strike="noStrike" kern="1200" cap="none" spc="0" normalizeH="0" baseline="0" noProof="0" dirty="0">
                <a:ln>
                  <a:noFill/>
                </a:ln>
                <a:solidFill>
                  <a:srgbClr val="002060"/>
                </a:solidFill>
                <a:effectLst/>
                <a:uLnTx/>
                <a:uFillTx/>
                <a:latin typeface="Work Sans" pitchFamily="2" charset="0"/>
                <a:ea typeface="+mn-ea"/>
                <a:cs typeface="+mn-cs"/>
              </a:rPr>
              <a:t>Apply </a:t>
            </a:r>
            <a:r>
              <a:rPr kumimoji="0" lang="en-US" sz="2400" b="0" i="0" u="none" strike="noStrike" kern="1200" cap="none" spc="0" normalizeH="0" baseline="0" noProof="0" dirty="0">
                <a:ln>
                  <a:noFill/>
                </a:ln>
                <a:solidFill>
                  <a:srgbClr val="FF0000"/>
                </a:solidFill>
                <a:effectLst/>
                <a:uLnTx/>
                <a:uFillTx/>
                <a:latin typeface="Work Sans" pitchFamily="2" charset="0"/>
                <a:ea typeface="+mn-ea"/>
                <a:cs typeface="+mn-cs"/>
              </a:rPr>
              <a:t>dependency injection </a:t>
            </a:r>
          </a:p>
          <a:p>
            <a:pPr lvl="1">
              <a:defRPr/>
            </a:pPr>
            <a:r>
              <a:rPr lang="en-US" sz="2400" dirty="0">
                <a:solidFill>
                  <a:srgbClr val="FF0000"/>
                </a:solidFill>
                <a:latin typeface="Work Sans" pitchFamily="2" charset="0"/>
              </a:rPr>
              <a:t>   </a:t>
            </a:r>
            <a:r>
              <a:rPr kumimoji="0" lang="en-US" sz="2400" b="0" i="0" u="none" strike="noStrike" kern="1200" cap="none" spc="0" normalizeH="0" baseline="0" noProof="0" dirty="0">
                <a:ln>
                  <a:noFill/>
                </a:ln>
                <a:solidFill>
                  <a:srgbClr val="002060"/>
                </a:solidFill>
                <a:effectLst/>
                <a:uLnTx/>
                <a:uFillTx/>
                <a:latin typeface="Work Sans" pitchFamily="2" charset="0"/>
                <a:ea typeface="+mn-ea"/>
                <a:cs typeface="+mn-cs"/>
              </a:rPr>
              <a:t>mechanism.</a:t>
            </a:r>
            <a:endParaRPr kumimoji="0" lang="en-IN" sz="2400" b="0" i="0" u="none" strike="noStrike" kern="1200" cap="none" spc="0" normalizeH="0" baseline="0" noProof="0" dirty="0">
              <a:ln>
                <a:noFill/>
              </a:ln>
              <a:solidFill>
                <a:srgbClr val="002060"/>
              </a:solidFill>
              <a:effectLst/>
              <a:uLnTx/>
              <a:uFillTx/>
              <a:latin typeface="Work Sans" pitchFamily="2" charset="0"/>
              <a:ea typeface="+mn-ea"/>
              <a:cs typeface="+mn-cs"/>
            </a:endParaRPr>
          </a:p>
        </p:txBody>
      </p:sp>
      <p:pic>
        <p:nvPicPr>
          <p:cNvPr id="7" name="Picture 6">
            <a:extLst>
              <a:ext uri="{FF2B5EF4-FFF2-40B4-BE49-F238E27FC236}">
                <a16:creationId xmlns:a16="http://schemas.microsoft.com/office/drawing/2014/main" id="{66086DFA-E9A3-F05A-11D5-4E3C87363A2B}"/>
              </a:ext>
            </a:extLst>
          </p:cNvPr>
          <p:cNvPicPr>
            <a:picLocks noChangeAspect="1"/>
          </p:cNvPicPr>
          <p:nvPr/>
        </p:nvPicPr>
        <p:blipFill>
          <a:blip r:embed="rId3"/>
          <a:stretch>
            <a:fillRect/>
          </a:stretch>
        </p:blipFill>
        <p:spPr>
          <a:xfrm>
            <a:off x="6546715" y="3203406"/>
            <a:ext cx="4918033" cy="3388409"/>
          </a:xfrm>
          <a:prstGeom prst="rect">
            <a:avLst/>
          </a:prstGeom>
        </p:spPr>
      </p:pic>
    </p:spTree>
    <p:extLst>
      <p:ext uri="{BB962C8B-B14F-4D97-AF65-F5344CB8AC3E}">
        <p14:creationId xmlns:p14="http://schemas.microsoft.com/office/powerpoint/2010/main" val="25262200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1C552C-A7D6-80AF-CAD7-F15494C70245}"/>
              </a:ext>
            </a:extLst>
          </p:cNvPr>
          <p:cNvSpPr>
            <a:spLocks noGrp="1"/>
          </p:cNvSpPr>
          <p:nvPr/>
        </p:nvSpPr>
        <p:spPr>
          <a:xfrm>
            <a:off x="398586" y="215433"/>
            <a:ext cx="55626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CC0000"/>
                </a:solidFill>
                <a:latin typeface="+mn-lt"/>
                <a:ea typeface="+mn-ea"/>
                <a:cs typeface="+mn-cs"/>
              </a:rPr>
              <a:t>Java Frameworks</a:t>
            </a:r>
          </a:p>
        </p:txBody>
      </p:sp>
      <p:pic>
        <p:nvPicPr>
          <p:cNvPr id="7" name="Picture 6">
            <a:extLst>
              <a:ext uri="{FF2B5EF4-FFF2-40B4-BE49-F238E27FC236}">
                <a16:creationId xmlns:a16="http://schemas.microsoft.com/office/drawing/2014/main" id="{EAB81BFD-E259-3D55-C139-5C1BEF453C83}"/>
              </a:ext>
            </a:extLst>
          </p:cNvPr>
          <p:cNvPicPr>
            <a:picLocks noChangeAspect="1"/>
          </p:cNvPicPr>
          <p:nvPr/>
        </p:nvPicPr>
        <p:blipFill>
          <a:blip r:embed="rId2"/>
          <a:stretch>
            <a:fillRect/>
          </a:stretch>
        </p:blipFill>
        <p:spPr>
          <a:xfrm>
            <a:off x="3328681" y="1623416"/>
            <a:ext cx="4732206" cy="4226989"/>
          </a:xfrm>
          <a:prstGeom prst="rect">
            <a:avLst/>
          </a:prstGeom>
        </p:spPr>
      </p:pic>
    </p:spTree>
    <p:extLst>
      <p:ext uri="{BB962C8B-B14F-4D97-AF65-F5344CB8AC3E}">
        <p14:creationId xmlns:p14="http://schemas.microsoft.com/office/powerpoint/2010/main" val="2399918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62676-5333-FF91-D95C-300EED65670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8178908-7A39-ED20-62EE-B002305C2228}"/>
              </a:ext>
            </a:extLst>
          </p:cNvPr>
          <p:cNvSpPr/>
          <p:nvPr/>
        </p:nvSpPr>
        <p:spPr>
          <a:xfrm>
            <a:off x="194419" y="168115"/>
            <a:ext cx="5783927" cy="430887"/>
          </a:xfrm>
          <a:prstGeom prst="rect">
            <a:avLst/>
          </a:prstGeom>
        </p:spPr>
        <p:txBody>
          <a:bodyPr wrap="square" lIns="0" tIns="0" rIns="0" bIns="0" anchor="b">
            <a:spAutoFit/>
          </a:bodyPr>
          <a:lstStyle/>
          <a:p>
            <a:pPr>
              <a:defRPr/>
            </a:pPr>
            <a:r>
              <a:rPr lang="en-US" sz="2800" b="1" kern="0" spc="-100" dirty="0">
                <a:solidFill>
                  <a:srgbClr val="C00000"/>
                </a:solidFill>
                <a:latin typeface="Arial" panose="020B0604020202020204" pitchFamily="34" charset="0"/>
              </a:rPr>
              <a:t>Spring Framework</a:t>
            </a:r>
            <a:endParaRPr lang="fr-FR" sz="2800" b="1" kern="0" spc="-100" dirty="0">
              <a:solidFill>
                <a:srgbClr val="C00000"/>
              </a:solidFill>
              <a:latin typeface="Arial" panose="020B0604020202020204" pitchFamily="34" charset="0"/>
            </a:endParaRPr>
          </a:p>
        </p:txBody>
      </p:sp>
      <p:pic>
        <p:nvPicPr>
          <p:cNvPr id="3" name="Picture 2">
            <a:extLst>
              <a:ext uri="{FF2B5EF4-FFF2-40B4-BE49-F238E27FC236}">
                <a16:creationId xmlns:a16="http://schemas.microsoft.com/office/drawing/2014/main" id="{AF9FDF84-5010-0C77-3DC1-A6CE2FCBACA1}"/>
              </a:ext>
            </a:extLst>
          </p:cNvPr>
          <p:cNvPicPr>
            <a:picLocks noChangeAspect="1"/>
          </p:cNvPicPr>
          <p:nvPr/>
        </p:nvPicPr>
        <p:blipFill>
          <a:blip r:embed="rId3"/>
          <a:stretch>
            <a:fillRect/>
          </a:stretch>
        </p:blipFill>
        <p:spPr>
          <a:xfrm>
            <a:off x="2062263" y="783099"/>
            <a:ext cx="8492247" cy="5906786"/>
          </a:xfrm>
          <a:prstGeom prst="rect">
            <a:avLst/>
          </a:prstGeom>
        </p:spPr>
      </p:pic>
    </p:spTree>
    <p:extLst>
      <p:ext uri="{BB962C8B-B14F-4D97-AF65-F5344CB8AC3E}">
        <p14:creationId xmlns:p14="http://schemas.microsoft.com/office/powerpoint/2010/main" val="36798056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6035B7-FF86-3FCA-CD5B-53514C24CA1B}"/>
              </a:ext>
            </a:extLst>
          </p:cNvPr>
          <p:cNvPicPr>
            <a:picLocks noChangeAspect="1"/>
          </p:cNvPicPr>
          <p:nvPr/>
        </p:nvPicPr>
        <p:blipFill>
          <a:blip r:embed="rId2"/>
          <a:stretch>
            <a:fillRect/>
          </a:stretch>
        </p:blipFill>
        <p:spPr>
          <a:xfrm>
            <a:off x="0" y="461581"/>
            <a:ext cx="12192000" cy="5934838"/>
          </a:xfrm>
          <a:prstGeom prst="rect">
            <a:avLst/>
          </a:prstGeom>
        </p:spPr>
      </p:pic>
    </p:spTree>
    <p:extLst>
      <p:ext uri="{BB962C8B-B14F-4D97-AF65-F5344CB8AC3E}">
        <p14:creationId xmlns:p14="http://schemas.microsoft.com/office/powerpoint/2010/main" val="2078059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74E3D9-B2FE-8946-145D-BDE7F5288EB2}"/>
              </a:ext>
            </a:extLst>
          </p:cNvPr>
          <p:cNvPicPr>
            <a:picLocks noChangeAspect="1"/>
          </p:cNvPicPr>
          <p:nvPr/>
        </p:nvPicPr>
        <p:blipFill>
          <a:blip r:embed="rId2"/>
          <a:stretch>
            <a:fillRect/>
          </a:stretch>
        </p:blipFill>
        <p:spPr>
          <a:xfrm>
            <a:off x="81333" y="908944"/>
            <a:ext cx="11993367" cy="5207376"/>
          </a:xfrm>
          <a:prstGeom prst="rect">
            <a:avLst/>
          </a:prstGeom>
        </p:spPr>
      </p:pic>
    </p:spTree>
    <p:extLst>
      <p:ext uri="{BB962C8B-B14F-4D97-AF65-F5344CB8AC3E}">
        <p14:creationId xmlns:p14="http://schemas.microsoft.com/office/powerpoint/2010/main" val="2222069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Spring Modules : Core</a:t>
            </a:r>
            <a:endParaRPr lang="fr-FR" sz="2800" b="1" kern="0" spc="-100" dirty="0">
              <a:solidFill>
                <a:srgbClr val="C00000"/>
              </a:solidFill>
              <a:latin typeface="Work Sans" pitchFamily="2" charset="0"/>
            </a:endParaRPr>
          </a:p>
        </p:txBody>
      </p:sp>
      <p:sp>
        <p:nvSpPr>
          <p:cNvPr id="7" name="TextBox 6">
            <a:extLst>
              <a:ext uri="{FF2B5EF4-FFF2-40B4-BE49-F238E27FC236}">
                <a16:creationId xmlns:a16="http://schemas.microsoft.com/office/drawing/2014/main" id="{70970AAE-4522-AABB-E3CC-F639789B0C66}"/>
              </a:ext>
            </a:extLst>
          </p:cNvPr>
          <p:cNvSpPr txBox="1"/>
          <p:nvPr/>
        </p:nvSpPr>
        <p:spPr>
          <a:xfrm>
            <a:off x="308962" y="1233617"/>
            <a:ext cx="11515531" cy="480131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Spring Core Container:</a:t>
            </a:r>
            <a:r>
              <a:rPr kumimoji="0" lang="en-US" sz="1800" b="0" i="0" u="none" strike="noStrike" kern="1200" cap="none" spc="0" normalizeH="0" baseline="0" noProof="0" dirty="0">
                <a:ln>
                  <a:noFill/>
                </a:ln>
                <a:solidFill>
                  <a:prstClr val="black"/>
                </a:solidFill>
                <a:effectLst/>
                <a:uLnTx/>
                <a:uFillTx/>
                <a:latin typeface="Work Sans" pitchFamily="2" charset="0"/>
              </a:rPr>
              <a:t> It is the core module of the Spring that provides containers like </a:t>
            </a:r>
            <a:r>
              <a:rPr kumimoji="0" lang="en-US" sz="1800" b="0" i="0" u="none" strike="noStrike" kern="1200" cap="none" spc="0" normalizeH="0" baseline="0" noProof="0" dirty="0">
                <a:ln>
                  <a:noFill/>
                </a:ln>
                <a:solidFill>
                  <a:srgbClr val="4336F4"/>
                </a:solidFill>
                <a:effectLst/>
                <a:uLnTx/>
                <a:uFillTx/>
                <a:latin typeface="Work Sans" pitchFamily="2" charset="0"/>
              </a:rPr>
              <a:t>BeanFactory and ApplicationContext. </a:t>
            </a:r>
            <a:r>
              <a:rPr kumimoji="0" lang="en-US" sz="1800" b="0" i="0" u="none" strike="noStrike" kern="1200" cap="none" spc="0" normalizeH="0" baseline="0" noProof="0" dirty="0">
                <a:ln>
                  <a:noFill/>
                </a:ln>
                <a:solidFill>
                  <a:schemeClr val="bg2">
                    <a:lumMod val="95000"/>
                    <a:lumOff val="5000"/>
                  </a:schemeClr>
                </a:solidFill>
                <a:effectLst/>
                <a:uLnTx/>
                <a:uFillTx/>
                <a:latin typeface="Work Sans" pitchFamily="2" charset="0"/>
              </a:rPr>
              <a:t>The Core module provides all the primary component of the spring framework. It includes IoC (Inversion of Control) and Dependency Injection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The </a:t>
            </a:r>
            <a:r>
              <a:rPr kumimoji="0" lang="en-US" sz="1800" b="1" i="0" u="none" strike="noStrike" kern="1200" cap="none" spc="0" normalizeH="0" baseline="0" noProof="0" dirty="0" err="1">
                <a:ln>
                  <a:noFill/>
                </a:ln>
                <a:solidFill>
                  <a:prstClr val="black"/>
                </a:solidFill>
                <a:effectLst/>
                <a:uLnTx/>
                <a:uFillTx/>
                <a:latin typeface="Work Sans" pitchFamily="2" charset="0"/>
              </a:rPr>
              <a:t>SpEL</a:t>
            </a:r>
            <a:r>
              <a:rPr kumimoji="0" lang="en-US" sz="1800" b="1" i="0" u="none" strike="noStrike" kern="1200" cap="none" spc="0" normalizeH="0" baseline="0" noProof="0" dirty="0">
                <a:ln>
                  <a:noFill/>
                </a:ln>
                <a:solidFill>
                  <a:prstClr val="black"/>
                </a:solidFill>
                <a:effectLst/>
                <a:uLnTx/>
                <a:uFillTx/>
                <a:latin typeface="Work Sans" pitchFamily="2" charset="0"/>
              </a:rPr>
              <a:t> </a:t>
            </a:r>
            <a:r>
              <a:rPr kumimoji="0" lang="en-US" sz="1800" i="0" u="none" strike="noStrike" kern="1200" cap="none" spc="0" normalizeH="0" baseline="0" noProof="0" dirty="0">
                <a:ln>
                  <a:noFill/>
                </a:ln>
                <a:solidFill>
                  <a:prstClr val="black"/>
                </a:solidFill>
                <a:effectLst/>
                <a:uLnTx/>
                <a:uFillTx/>
                <a:latin typeface="Work Sans" pitchFamily="2" charset="0"/>
              </a:rPr>
              <a:t>module provides a powerful expression language for manipulating objects during execution.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Context</a:t>
            </a:r>
            <a:r>
              <a:rPr kumimoji="0" lang="en-US" sz="1800" i="0" u="none" strike="noStrike" kern="1200" cap="none" spc="0" normalizeH="0" baseline="0" noProof="0" dirty="0">
                <a:ln>
                  <a:noFill/>
                </a:ln>
                <a:solidFill>
                  <a:prstClr val="black"/>
                </a:solidFill>
                <a:effectLst/>
                <a:uLnTx/>
                <a:uFillTx/>
                <a:latin typeface="Work Sans" pitchFamily="2" charset="0"/>
              </a:rPr>
              <a:t> is built on the basis of Beans and Core and allows you to access any object that is defined in the settings. The key element of the Context module is the </a:t>
            </a:r>
            <a:r>
              <a:rPr kumimoji="0" lang="en-US" sz="1800" b="1" i="0" u="none" strike="noStrike" kern="1200" cap="none" spc="0" normalizeH="0" baseline="0" noProof="0" dirty="0">
                <a:ln>
                  <a:noFill/>
                </a:ln>
                <a:solidFill>
                  <a:prstClr val="black"/>
                </a:solidFill>
                <a:effectLst/>
                <a:uLnTx/>
                <a:uFillTx/>
                <a:latin typeface="Work Sans" pitchFamily="2" charset="0"/>
              </a:rPr>
              <a:t>ApplicationContext </a:t>
            </a:r>
            <a:r>
              <a:rPr kumimoji="0" lang="en-US" sz="1800" i="0" u="none" strike="noStrike" kern="1200" cap="none" spc="0" normalizeH="0" baseline="0" noProof="0" dirty="0">
                <a:ln>
                  <a:noFill/>
                </a:ln>
                <a:solidFill>
                  <a:prstClr val="black"/>
                </a:solidFill>
                <a:effectLst/>
                <a:uLnTx/>
                <a:uFillTx/>
                <a:latin typeface="Work Sans" pitchFamily="2" charset="0"/>
              </a:rPr>
              <a:t>interface.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The Bean module </a:t>
            </a:r>
            <a:r>
              <a:rPr kumimoji="0" lang="en-US" sz="1800" i="0" u="none" strike="noStrike" kern="1200" cap="none" spc="0" normalizeH="0" baseline="0" noProof="0" dirty="0">
                <a:ln>
                  <a:noFill/>
                </a:ln>
                <a:solidFill>
                  <a:prstClr val="black"/>
                </a:solidFill>
                <a:effectLst/>
                <a:uLnTx/>
                <a:uFillTx/>
                <a:latin typeface="Work Sans" pitchFamily="2" charset="0"/>
              </a:rPr>
              <a:t>is responsible for creating and managing Spring Beans - is application context structure unit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The Core module provides key parts of the framework including IoC and DI properties.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dirty="0">
              <a:ln>
                <a:noFill/>
              </a:ln>
              <a:solidFill>
                <a:prstClr val="black"/>
              </a:solidFill>
              <a:effectLst/>
              <a:uLnTx/>
              <a:uFillTx/>
              <a:latin typeface="Work Sans" pitchFamily="2" charset="0"/>
            </a:endParaRPr>
          </a:p>
        </p:txBody>
      </p:sp>
    </p:spTree>
    <p:extLst>
      <p:ext uri="{BB962C8B-B14F-4D97-AF65-F5344CB8AC3E}">
        <p14:creationId xmlns:p14="http://schemas.microsoft.com/office/powerpoint/2010/main" val="18689861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7AE30-90EF-C12C-A694-7120585E46E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81D68A4-1FF5-EDBF-C7C7-7CAA210BA028}"/>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Spring Modules : Data Access</a:t>
            </a:r>
            <a:endParaRPr lang="fr-FR" sz="2800" b="1" kern="0" spc="-100" dirty="0">
              <a:solidFill>
                <a:srgbClr val="C00000"/>
              </a:solidFill>
              <a:latin typeface="Work Sans" pitchFamily="2" charset="0"/>
            </a:endParaRPr>
          </a:p>
        </p:txBody>
      </p:sp>
      <p:sp>
        <p:nvSpPr>
          <p:cNvPr id="7" name="TextBox 6">
            <a:extLst>
              <a:ext uri="{FF2B5EF4-FFF2-40B4-BE49-F238E27FC236}">
                <a16:creationId xmlns:a16="http://schemas.microsoft.com/office/drawing/2014/main" id="{7E662562-2BAE-E9C3-759F-67FD45737046}"/>
              </a:ext>
            </a:extLst>
          </p:cNvPr>
          <p:cNvSpPr txBox="1"/>
          <p:nvPr/>
        </p:nvSpPr>
        <p:spPr>
          <a:xfrm>
            <a:off x="496855" y="1133670"/>
            <a:ext cx="11347580" cy="4801314"/>
          </a:xfrm>
          <a:prstGeom prst="rect">
            <a:avLst/>
          </a:prstGeom>
          <a:noFill/>
        </p:spPr>
        <p:txBody>
          <a:bodyPr wrap="square">
            <a:spAutoFit/>
          </a:bodyPr>
          <a:lstStyle/>
          <a:p>
            <a:pPr>
              <a:defRPr/>
            </a:pPr>
            <a:r>
              <a:rPr lang="en-US" b="0" i="0" dirty="0">
                <a:solidFill>
                  <a:srgbClr val="222222"/>
                </a:solidFill>
                <a:effectLst/>
                <a:latin typeface="Source Sans Pro" panose="020B0503030403020204" pitchFamily="34" charset="0"/>
              </a:rPr>
              <a:t>The Data Access and Integration layer consist of the JDBC, ORM, JDBC, OXM, JMS, and Transaction modules.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prstClr val="black"/>
              </a:solidFill>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JDBC</a:t>
            </a:r>
            <a:r>
              <a:rPr kumimoji="0" lang="en-US" sz="1800" i="0" u="none" strike="noStrike" kern="1200" cap="none" spc="0" normalizeH="0" baseline="0" noProof="0" dirty="0">
                <a:ln>
                  <a:noFill/>
                </a:ln>
                <a:solidFill>
                  <a:prstClr val="black"/>
                </a:solidFill>
                <a:effectLst/>
                <a:uLnTx/>
                <a:uFillTx/>
                <a:latin typeface="Work Sans" pitchFamily="2" charset="0"/>
              </a:rPr>
              <a:t> provides an abstract layer of JDBC and eliminates the need for the developer to manually register the monotonous code associated with connecting to the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Spring ORM </a:t>
            </a:r>
            <a:r>
              <a:rPr kumimoji="0" lang="en-US" sz="1800" i="0" u="none" strike="noStrike" kern="1200" cap="none" spc="0" normalizeH="0" baseline="0" noProof="0" dirty="0">
                <a:ln>
                  <a:noFill/>
                </a:ln>
                <a:solidFill>
                  <a:prstClr val="black"/>
                </a:solidFill>
                <a:effectLst/>
                <a:uLnTx/>
                <a:uFillTx/>
                <a:latin typeface="Work Sans" pitchFamily="2" charset="0"/>
              </a:rPr>
              <a:t>provides integration with popular ORMs such as Hibernate, JDO, which are implementations of JPA.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The OXM </a:t>
            </a:r>
            <a:r>
              <a:rPr kumimoji="0" lang="en-US" sz="1800" i="0" u="none" strike="noStrike" kern="1200" cap="none" spc="0" normalizeH="0" baseline="0" noProof="0" dirty="0">
                <a:ln>
                  <a:noFill/>
                </a:ln>
                <a:solidFill>
                  <a:prstClr val="black"/>
                </a:solidFill>
                <a:effectLst/>
                <a:uLnTx/>
                <a:uFillTx/>
                <a:latin typeface="Work Sans" pitchFamily="2" charset="0"/>
              </a:rPr>
              <a:t>module is responsible for linking the Object / XML - </a:t>
            </a:r>
            <a:r>
              <a:rPr kumimoji="0" lang="en-US" sz="1800" i="0" u="none" strike="noStrike" kern="1200" cap="none" spc="0" normalizeH="0" baseline="0" noProof="0" dirty="0" err="1">
                <a:ln>
                  <a:noFill/>
                </a:ln>
                <a:solidFill>
                  <a:prstClr val="black"/>
                </a:solidFill>
                <a:effectLst/>
                <a:uLnTx/>
                <a:uFillTx/>
                <a:latin typeface="Work Sans" pitchFamily="2" charset="0"/>
              </a:rPr>
              <a:t>XMLBeans</a:t>
            </a:r>
            <a:r>
              <a:rPr kumimoji="0" lang="en-US" sz="1800" i="0" u="none" strike="noStrike" kern="1200" cap="none" spc="0" normalizeH="0" baseline="0" noProof="0" dirty="0">
                <a:ln>
                  <a:noFill/>
                </a:ln>
                <a:solidFill>
                  <a:prstClr val="black"/>
                </a:solidFill>
                <a:effectLst/>
                <a:uLnTx/>
                <a:uFillTx/>
                <a:latin typeface="Work Sans" pitchFamily="2" charset="0"/>
              </a:rPr>
              <a:t>, JAXB, etc.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The JMS (Java Messaging Service</a:t>
            </a:r>
            <a:r>
              <a:rPr kumimoji="0" lang="en-US" sz="1800" i="0" u="none" strike="noStrike" kern="1200" cap="none" spc="0" normalizeH="0" baseline="0" noProof="0" dirty="0">
                <a:ln>
                  <a:noFill/>
                </a:ln>
                <a:solidFill>
                  <a:prstClr val="black"/>
                </a:solidFill>
                <a:effectLst/>
                <a:uLnTx/>
                <a:uFillTx/>
                <a:latin typeface="Work Sans" pitchFamily="2" charset="0"/>
              </a:rPr>
              <a:t>) module is responsible for creating, sending and receiving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Transaction: </a:t>
            </a:r>
            <a:r>
              <a:rPr kumimoji="0" lang="en-US" sz="1800" i="0" u="none" strike="noStrike" kern="1200" cap="none" spc="0" normalizeH="0" baseline="0" noProof="0" dirty="0">
                <a:ln>
                  <a:noFill/>
                </a:ln>
                <a:solidFill>
                  <a:prstClr val="black"/>
                </a:solidFill>
                <a:effectLst/>
                <a:uLnTx/>
                <a:uFillTx/>
                <a:latin typeface="Work Sans" pitchFamily="2" charset="0"/>
              </a:rPr>
              <a:t>This module offers declarative and programmatic management method for implementing unique interfaces and for all types of POJOs (Plain Old Java Object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dirty="0">
              <a:ln>
                <a:noFill/>
              </a:ln>
              <a:solidFill>
                <a:prstClr val="black"/>
              </a:solidFill>
              <a:effectLst/>
              <a:uLnTx/>
              <a:uFillTx/>
              <a:latin typeface="Work Sans" pitchFamily="2" charset="0"/>
            </a:endParaRPr>
          </a:p>
        </p:txBody>
      </p:sp>
    </p:spTree>
    <p:extLst>
      <p:ext uri="{BB962C8B-B14F-4D97-AF65-F5344CB8AC3E}">
        <p14:creationId xmlns:p14="http://schemas.microsoft.com/office/powerpoint/2010/main" val="29788605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87065-DE37-EEF0-23D1-95533011586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A4AC81A-E61E-6E74-DB10-9C4927210CD6}"/>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Spring Modules : Web</a:t>
            </a:r>
            <a:endParaRPr lang="fr-FR" sz="2800" b="1" kern="0" spc="-100" dirty="0">
              <a:solidFill>
                <a:srgbClr val="C00000"/>
              </a:solidFill>
              <a:latin typeface="Work Sans" pitchFamily="2" charset="0"/>
            </a:endParaRPr>
          </a:p>
        </p:txBody>
      </p:sp>
      <p:sp>
        <p:nvSpPr>
          <p:cNvPr id="7" name="TextBox 6">
            <a:extLst>
              <a:ext uri="{FF2B5EF4-FFF2-40B4-BE49-F238E27FC236}">
                <a16:creationId xmlns:a16="http://schemas.microsoft.com/office/drawing/2014/main" id="{04804010-A7FE-579B-E23C-0C0EBCF5127B}"/>
              </a:ext>
            </a:extLst>
          </p:cNvPr>
          <p:cNvSpPr txBox="1"/>
          <p:nvPr/>
        </p:nvSpPr>
        <p:spPr>
          <a:xfrm>
            <a:off x="422210" y="1031033"/>
            <a:ext cx="11347580"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The Web module </a:t>
            </a:r>
            <a:r>
              <a:rPr kumimoji="0" lang="en-US" sz="1800" i="0" u="none" strike="noStrike" kern="1200" cap="none" spc="0" normalizeH="0" baseline="0" noProof="0" dirty="0">
                <a:ln>
                  <a:noFill/>
                </a:ln>
                <a:solidFill>
                  <a:prstClr val="black"/>
                </a:solidFill>
                <a:effectLst/>
                <a:uLnTx/>
                <a:uFillTx/>
                <a:latin typeface="Work Sans" pitchFamily="2" charset="0"/>
              </a:rPr>
              <a:t>provides functions such as downloading files, creating web application, rest web service etc.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Web-MVC</a:t>
            </a:r>
            <a:r>
              <a:rPr kumimoji="0" lang="en-US" sz="1800" i="0" u="none" strike="noStrike" kern="1200" cap="none" spc="0" normalizeH="0" baseline="0" noProof="0" dirty="0">
                <a:ln>
                  <a:noFill/>
                </a:ln>
                <a:solidFill>
                  <a:prstClr val="black"/>
                </a:solidFill>
                <a:effectLst/>
                <a:uLnTx/>
                <a:uFillTx/>
                <a:latin typeface="Work Sans" pitchFamily="2" charset="0"/>
              </a:rPr>
              <a:t> contains a Spring MVC implementation for web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Web-Socket</a:t>
            </a:r>
            <a:r>
              <a:rPr kumimoji="0" lang="en-US" sz="1800" i="0" u="none" strike="noStrike" kern="1200" cap="none" spc="0" normalizeH="0" baseline="0" noProof="0" dirty="0">
                <a:ln>
                  <a:noFill/>
                </a:ln>
                <a:solidFill>
                  <a:prstClr val="black"/>
                </a:solidFill>
                <a:effectLst/>
                <a:uLnTx/>
                <a:uFillTx/>
                <a:latin typeface="Work Sans" pitchFamily="2" charset="0"/>
              </a:rPr>
              <a:t> provides support for communication between the client and the server, using Web-Sockets in web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Web-Portlet</a:t>
            </a:r>
            <a:r>
              <a:rPr kumimoji="0" lang="en-US" sz="1800" i="0" u="none" strike="noStrike" kern="1200" cap="none" spc="0" normalizeH="0" baseline="0" noProof="0" dirty="0">
                <a:ln>
                  <a:noFill/>
                </a:ln>
                <a:solidFill>
                  <a:prstClr val="black"/>
                </a:solidFill>
                <a:effectLst/>
                <a:uLnTx/>
                <a:uFillTx/>
                <a:latin typeface="Work Sans" pitchFamily="2" charset="0"/>
              </a:rPr>
              <a:t> provides MVC implementation with portlet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Work Sans" pitchFamily="2" charset="0"/>
            </a:endParaRPr>
          </a:p>
        </p:txBody>
      </p:sp>
    </p:spTree>
    <p:extLst>
      <p:ext uri="{BB962C8B-B14F-4D97-AF65-F5344CB8AC3E}">
        <p14:creationId xmlns:p14="http://schemas.microsoft.com/office/powerpoint/2010/main" val="12330678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0A5B23-4A7F-F64D-A44F-DE7AF9B6BAA7}"/>
              </a:ext>
            </a:extLst>
          </p:cNvPr>
          <p:cNvPicPr>
            <a:picLocks noChangeAspect="1"/>
          </p:cNvPicPr>
          <p:nvPr/>
        </p:nvPicPr>
        <p:blipFill>
          <a:blip r:embed="rId2"/>
          <a:stretch>
            <a:fillRect/>
          </a:stretch>
        </p:blipFill>
        <p:spPr>
          <a:xfrm>
            <a:off x="905069" y="1017703"/>
            <a:ext cx="9899779" cy="4981670"/>
          </a:xfrm>
          <a:prstGeom prst="rect">
            <a:avLst/>
          </a:prstGeom>
        </p:spPr>
      </p:pic>
    </p:spTree>
    <p:extLst>
      <p:ext uri="{BB962C8B-B14F-4D97-AF65-F5344CB8AC3E}">
        <p14:creationId xmlns:p14="http://schemas.microsoft.com/office/powerpoint/2010/main" val="2934527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FD25F-C947-2079-C4F0-079290FB768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F410837-2D1A-B6ED-9CD9-083B65A5014E}"/>
              </a:ext>
            </a:extLst>
          </p:cNvPr>
          <p:cNvSpPr>
            <a:spLocks noGrp="1"/>
          </p:cNvSpPr>
          <p:nvPr/>
        </p:nvSpPr>
        <p:spPr>
          <a:xfrm>
            <a:off x="208577" y="57545"/>
            <a:ext cx="55626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b="1" dirty="0">
                <a:solidFill>
                  <a:srgbClr val="CC0000"/>
                </a:solidFill>
                <a:latin typeface="+mn-lt"/>
                <a:ea typeface="+mn-ea"/>
                <a:cs typeface="+mn-cs"/>
              </a:rPr>
              <a:t>What is Spring ?</a:t>
            </a:r>
          </a:p>
        </p:txBody>
      </p:sp>
      <p:sp>
        <p:nvSpPr>
          <p:cNvPr id="3" name="TextBox 2">
            <a:extLst>
              <a:ext uri="{FF2B5EF4-FFF2-40B4-BE49-F238E27FC236}">
                <a16:creationId xmlns:a16="http://schemas.microsoft.com/office/drawing/2014/main" id="{1562E3F1-AAD6-F0A2-B50D-9FE3C5DD7C0B}"/>
              </a:ext>
            </a:extLst>
          </p:cNvPr>
          <p:cNvSpPr txBox="1"/>
          <p:nvPr/>
        </p:nvSpPr>
        <p:spPr>
          <a:xfrm>
            <a:off x="419488" y="1354689"/>
            <a:ext cx="11353023" cy="1569660"/>
          </a:xfrm>
          <a:prstGeom prst="rect">
            <a:avLst/>
          </a:prstGeom>
          <a:noFill/>
        </p:spPr>
        <p:txBody>
          <a:bodyPr wrap="square">
            <a:spAutoFit/>
          </a:bodyPr>
          <a:lstStyle/>
          <a:p>
            <a:pPr marL="342900" indent="-342900" algn="l">
              <a:buFont typeface="Arial" panose="020B0604020202020204" pitchFamily="34" charset="0"/>
              <a:buChar char="•"/>
            </a:pPr>
            <a:r>
              <a:rPr lang="en-US" sz="2400" dirty="0">
                <a:solidFill>
                  <a:schemeClr val="bg2">
                    <a:lumMod val="95000"/>
                    <a:lumOff val="5000"/>
                  </a:schemeClr>
                </a:solidFill>
                <a:latin typeface="Work Sans" pitchFamily="2" charset="0"/>
              </a:rPr>
              <a:t>Spring Framework is a Java platform that </a:t>
            </a:r>
            <a:r>
              <a:rPr lang="en-US" sz="2400" b="1" dirty="0">
                <a:solidFill>
                  <a:schemeClr val="bg2">
                    <a:lumMod val="95000"/>
                    <a:lumOff val="5000"/>
                  </a:schemeClr>
                </a:solidFill>
                <a:latin typeface="Work Sans" pitchFamily="2" charset="0"/>
              </a:rPr>
              <a:t>provides comprehensive infrastructure support for developing Java applications</a:t>
            </a:r>
            <a:r>
              <a:rPr lang="en-US" sz="2400" dirty="0">
                <a:solidFill>
                  <a:schemeClr val="bg2">
                    <a:lumMod val="95000"/>
                    <a:lumOff val="5000"/>
                  </a:schemeClr>
                </a:solidFill>
                <a:latin typeface="Work Sans" pitchFamily="2" charset="0"/>
              </a:rPr>
              <a:t>. </a:t>
            </a:r>
          </a:p>
          <a:p>
            <a:pPr marL="342900" indent="-342900" algn="l">
              <a:buFont typeface="Arial" panose="020B0604020202020204" pitchFamily="34" charset="0"/>
              <a:buChar char="•"/>
            </a:pPr>
            <a:endParaRPr lang="en-US" sz="2400" dirty="0">
              <a:solidFill>
                <a:schemeClr val="bg2">
                  <a:lumMod val="95000"/>
                  <a:lumOff val="5000"/>
                </a:schemeClr>
              </a:solidFill>
              <a:latin typeface="Work Sans" pitchFamily="2" charset="0"/>
            </a:endParaRPr>
          </a:p>
          <a:p>
            <a:pPr marL="342900" indent="-342900" algn="l">
              <a:buFont typeface="Arial" panose="020B0604020202020204" pitchFamily="34" charset="0"/>
              <a:buChar char="•"/>
            </a:pPr>
            <a:r>
              <a:rPr lang="en-US" sz="2400" dirty="0">
                <a:solidFill>
                  <a:schemeClr val="bg2">
                    <a:lumMod val="95000"/>
                    <a:lumOff val="5000"/>
                  </a:schemeClr>
                </a:solidFill>
                <a:latin typeface="Work Sans" pitchFamily="2" charset="0"/>
              </a:rPr>
              <a:t>Spring handles the infrastructure so you can focus on your application.</a:t>
            </a:r>
          </a:p>
        </p:txBody>
      </p:sp>
      <p:pic>
        <p:nvPicPr>
          <p:cNvPr id="4" name="Picture 3">
            <a:extLst>
              <a:ext uri="{FF2B5EF4-FFF2-40B4-BE49-F238E27FC236}">
                <a16:creationId xmlns:a16="http://schemas.microsoft.com/office/drawing/2014/main" id="{68C7DDD5-6D60-2374-37EC-AA8AC402DD6C}"/>
              </a:ext>
            </a:extLst>
          </p:cNvPr>
          <p:cNvPicPr>
            <a:picLocks noChangeAspect="1"/>
          </p:cNvPicPr>
          <p:nvPr/>
        </p:nvPicPr>
        <p:blipFill>
          <a:blip r:embed="rId2"/>
          <a:stretch>
            <a:fillRect/>
          </a:stretch>
        </p:blipFill>
        <p:spPr>
          <a:xfrm>
            <a:off x="2486274" y="3786379"/>
            <a:ext cx="2344915" cy="1716932"/>
          </a:xfrm>
          <a:prstGeom prst="rect">
            <a:avLst/>
          </a:prstGeom>
        </p:spPr>
      </p:pic>
      <p:pic>
        <p:nvPicPr>
          <p:cNvPr id="5" name="Picture 4">
            <a:extLst>
              <a:ext uri="{FF2B5EF4-FFF2-40B4-BE49-F238E27FC236}">
                <a16:creationId xmlns:a16="http://schemas.microsoft.com/office/drawing/2014/main" id="{E35B7D50-F998-F8CE-794D-AD17D4A59EFE}"/>
              </a:ext>
            </a:extLst>
          </p:cNvPr>
          <p:cNvPicPr>
            <a:picLocks noChangeAspect="1"/>
          </p:cNvPicPr>
          <p:nvPr/>
        </p:nvPicPr>
        <p:blipFill>
          <a:blip r:embed="rId3"/>
          <a:stretch>
            <a:fillRect/>
          </a:stretch>
        </p:blipFill>
        <p:spPr>
          <a:xfrm>
            <a:off x="5858726" y="4340045"/>
            <a:ext cx="3615264" cy="609600"/>
          </a:xfrm>
          <a:prstGeom prst="rect">
            <a:avLst/>
          </a:prstGeom>
        </p:spPr>
      </p:pic>
    </p:spTree>
    <p:extLst>
      <p:ext uri="{BB962C8B-B14F-4D97-AF65-F5344CB8AC3E}">
        <p14:creationId xmlns:p14="http://schemas.microsoft.com/office/powerpoint/2010/main" val="1561573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6714E-872F-042C-D3C1-E576B066650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EFD1C39-8E42-35B2-2FDC-40B902038209}"/>
              </a:ext>
            </a:extLst>
          </p:cNvPr>
          <p:cNvPicPr>
            <a:picLocks noChangeAspect="1"/>
          </p:cNvPicPr>
          <p:nvPr/>
        </p:nvPicPr>
        <p:blipFill>
          <a:blip r:embed="rId2"/>
          <a:stretch>
            <a:fillRect/>
          </a:stretch>
        </p:blipFill>
        <p:spPr>
          <a:xfrm>
            <a:off x="1250301" y="814914"/>
            <a:ext cx="9762686" cy="4858098"/>
          </a:xfrm>
          <a:prstGeom prst="rect">
            <a:avLst/>
          </a:prstGeom>
        </p:spPr>
      </p:pic>
    </p:spTree>
    <p:extLst>
      <p:ext uri="{BB962C8B-B14F-4D97-AF65-F5344CB8AC3E}">
        <p14:creationId xmlns:p14="http://schemas.microsoft.com/office/powerpoint/2010/main" val="4138420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FB421-14F1-2827-2F7D-8E683C987522}"/>
              </a:ext>
            </a:extLst>
          </p:cNvPr>
          <p:cNvPicPr>
            <a:picLocks noChangeAspect="1"/>
          </p:cNvPicPr>
          <p:nvPr/>
        </p:nvPicPr>
        <p:blipFill>
          <a:blip r:embed="rId2"/>
          <a:stretch>
            <a:fillRect/>
          </a:stretch>
        </p:blipFill>
        <p:spPr>
          <a:xfrm>
            <a:off x="1532208" y="1153998"/>
            <a:ext cx="9127584" cy="4550004"/>
          </a:xfrm>
          <a:prstGeom prst="rect">
            <a:avLst/>
          </a:prstGeom>
        </p:spPr>
      </p:pic>
    </p:spTree>
    <p:extLst>
      <p:ext uri="{BB962C8B-B14F-4D97-AF65-F5344CB8AC3E}">
        <p14:creationId xmlns:p14="http://schemas.microsoft.com/office/powerpoint/2010/main" val="2537809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FBD0AD-8CA3-9DEC-25E9-5C03C17A6E72}"/>
              </a:ext>
            </a:extLst>
          </p:cNvPr>
          <p:cNvPicPr>
            <a:picLocks noChangeAspect="1"/>
          </p:cNvPicPr>
          <p:nvPr/>
        </p:nvPicPr>
        <p:blipFill>
          <a:blip r:embed="rId2"/>
          <a:stretch>
            <a:fillRect/>
          </a:stretch>
        </p:blipFill>
        <p:spPr>
          <a:xfrm>
            <a:off x="1659543" y="1253215"/>
            <a:ext cx="8872913" cy="4351570"/>
          </a:xfrm>
          <a:prstGeom prst="rect">
            <a:avLst/>
          </a:prstGeom>
        </p:spPr>
      </p:pic>
    </p:spTree>
    <p:extLst>
      <p:ext uri="{BB962C8B-B14F-4D97-AF65-F5344CB8AC3E}">
        <p14:creationId xmlns:p14="http://schemas.microsoft.com/office/powerpoint/2010/main" val="1177464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29443-EEF2-2F6F-D4E0-A9EFF6575AD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1F45383-2F2B-6A65-2FD9-6F4CF7385758}"/>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Spring Modules : miscellaneous</a:t>
            </a:r>
            <a:endParaRPr lang="fr-FR" sz="2800" b="1" kern="0" spc="-100" dirty="0">
              <a:solidFill>
                <a:srgbClr val="C00000"/>
              </a:solidFill>
              <a:latin typeface="Work Sans" pitchFamily="2" charset="0"/>
            </a:endParaRPr>
          </a:p>
        </p:txBody>
      </p:sp>
      <p:sp>
        <p:nvSpPr>
          <p:cNvPr id="7" name="TextBox 6">
            <a:extLst>
              <a:ext uri="{FF2B5EF4-FFF2-40B4-BE49-F238E27FC236}">
                <a16:creationId xmlns:a16="http://schemas.microsoft.com/office/drawing/2014/main" id="{4B78DC47-C0C7-036F-980A-035B82014C9F}"/>
              </a:ext>
            </a:extLst>
          </p:cNvPr>
          <p:cNvSpPr txBox="1"/>
          <p:nvPr/>
        </p:nvSpPr>
        <p:spPr>
          <a:xfrm>
            <a:off x="483636" y="881743"/>
            <a:ext cx="11347580" cy="53553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Aspect-Oriented Programming:</a:t>
            </a:r>
            <a:r>
              <a:rPr kumimoji="0" lang="en-US" sz="1800" b="0" i="0" u="none" strike="noStrike" kern="1200" cap="none" spc="0" normalizeH="0" baseline="0" noProof="0" dirty="0">
                <a:ln>
                  <a:noFill/>
                </a:ln>
                <a:solidFill>
                  <a:prstClr val="black"/>
                </a:solidFill>
                <a:effectLst/>
                <a:uLnTx/>
                <a:uFillTx/>
                <a:latin typeface="Work Sans" pitchFamily="2" charset="0"/>
              </a:rPr>
              <a:t> This module enables </a:t>
            </a:r>
            <a:r>
              <a:rPr kumimoji="0" lang="en-US" sz="1800" b="0" i="0" u="none" strike="noStrike" kern="1200" cap="none" spc="0" normalizeH="0" baseline="0" noProof="0" dirty="0">
                <a:ln>
                  <a:noFill/>
                </a:ln>
                <a:solidFill>
                  <a:srgbClr val="4336F4"/>
                </a:solidFill>
                <a:effectLst/>
                <a:uLnTx/>
                <a:uFillTx/>
                <a:latin typeface="Work Sans" pitchFamily="2" charset="0"/>
              </a:rPr>
              <a:t>implementing cross-cutting concerns </a:t>
            </a:r>
            <a:r>
              <a:rPr kumimoji="0" lang="en-US" sz="1800" b="0" i="0" u="none" strike="noStrike" kern="1200" cap="none" spc="0" normalizeH="0" baseline="0" noProof="0" dirty="0">
                <a:ln>
                  <a:noFill/>
                </a:ln>
                <a:solidFill>
                  <a:prstClr val="black"/>
                </a:solidFill>
                <a:effectLst/>
                <a:uLnTx/>
                <a:uFillTx/>
                <a:latin typeface="Work Sans" pitchFamily="2" charset="0"/>
              </a:rPr>
              <a:t>inside the Spring framework such as transaction management, remote access, etc.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Data Access:</a:t>
            </a:r>
            <a:r>
              <a:rPr kumimoji="0" lang="en-US" sz="1800" b="0" i="0" u="none" strike="noStrike" kern="1200" cap="none" spc="0" normalizeH="0" baseline="0" noProof="0" dirty="0">
                <a:ln>
                  <a:noFill/>
                </a:ln>
                <a:solidFill>
                  <a:prstClr val="black"/>
                </a:solidFill>
                <a:effectLst/>
                <a:uLnTx/>
                <a:uFillTx/>
                <a:latin typeface="Work Sans" pitchFamily="2" charset="0"/>
              </a:rPr>
              <a:t> It helps with working with database systems by using Java Database Connectivity (JDBC) and ORM (Object-Relational Mapping) tools.</a:t>
            </a:r>
            <a:endParaRPr lang="en-US" dirty="0">
              <a:solidFill>
                <a:prstClr val="black"/>
              </a:solidFill>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Model View Controller: </a:t>
            </a:r>
            <a:r>
              <a:rPr kumimoji="0" lang="en-US" sz="1800" b="0" i="0" u="none" strike="noStrike" kern="1200" cap="none" spc="0" normalizeH="0" baseline="0" noProof="0" dirty="0">
                <a:ln>
                  <a:noFill/>
                </a:ln>
                <a:solidFill>
                  <a:prstClr val="black"/>
                </a:solidFill>
                <a:effectLst/>
                <a:uLnTx/>
                <a:uFillTx/>
                <a:latin typeface="Work Sans" pitchFamily="2" charset="0"/>
              </a:rPr>
              <a:t>It is also known as the MVC model that helps to create web-based applications and RESTful Web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Authentication And Authorization: </a:t>
            </a:r>
            <a:r>
              <a:rPr kumimoji="0" lang="en-US" sz="1800" b="0" i="0" u="none" strike="noStrike" kern="1200" cap="none" spc="0" normalizeH="0" baseline="0" noProof="0" dirty="0">
                <a:ln>
                  <a:noFill/>
                </a:ln>
                <a:solidFill>
                  <a:prstClr val="black"/>
                </a:solidFill>
                <a:effectLst/>
                <a:uLnTx/>
                <a:uFillTx/>
                <a:latin typeface="Work Sans" pitchFamily="2" charset="0"/>
              </a:rPr>
              <a:t>It is used to configure security processes within the framework by using the Spring Security (a sub-project of Spring).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Remote Management: </a:t>
            </a:r>
            <a:r>
              <a:rPr kumimoji="0" lang="en-US" sz="1800" b="0" i="0" u="none" strike="noStrike" kern="1200" cap="none" spc="0" normalizeH="0" baseline="0" noProof="0" dirty="0">
                <a:ln>
                  <a:noFill/>
                </a:ln>
                <a:solidFill>
                  <a:prstClr val="black"/>
                </a:solidFill>
                <a:effectLst/>
                <a:uLnTx/>
                <a:uFillTx/>
                <a:latin typeface="Work Sans" pitchFamily="2" charset="0"/>
              </a:rPr>
              <a:t>It helps to configure Java objects for local or remote by using Java Management Extensions (JMX).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Testing: </a:t>
            </a:r>
            <a:r>
              <a:rPr kumimoji="0" lang="en-US" sz="1800" b="0" i="0" u="none" strike="noStrike" kern="1200" cap="none" spc="0" normalizeH="0" baseline="0" noProof="0" dirty="0">
                <a:ln>
                  <a:noFill/>
                </a:ln>
                <a:solidFill>
                  <a:prstClr val="black"/>
                </a:solidFill>
                <a:effectLst/>
                <a:uLnTx/>
                <a:uFillTx/>
                <a:latin typeface="Work Sans" pitchFamily="2" charset="0"/>
              </a:rPr>
              <a:t>Testing module that helps in writing unit tests and integration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Work Sans" pitchFamily="2" charset="0"/>
            </a:endParaRPr>
          </a:p>
        </p:txBody>
      </p:sp>
    </p:spTree>
    <p:extLst>
      <p:ext uri="{BB962C8B-B14F-4D97-AF65-F5344CB8AC3E}">
        <p14:creationId xmlns:p14="http://schemas.microsoft.com/office/powerpoint/2010/main" val="372172891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B9FB5-711A-B100-94A0-0C69BDD6228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D28C043-79C8-9B21-C9A9-C8883C65E0E8}"/>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Spring Features</a:t>
            </a:r>
            <a:endParaRPr lang="fr-FR" sz="2800" b="1" kern="0" spc="-100" dirty="0">
              <a:solidFill>
                <a:srgbClr val="C00000"/>
              </a:solidFill>
              <a:latin typeface="Work Sans" pitchFamily="2" charset="0"/>
            </a:endParaRPr>
          </a:p>
        </p:txBody>
      </p:sp>
      <p:sp>
        <p:nvSpPr>
          <p:cNvPr id="7" name="TextBox 6">
            <a:extLst>
              <a:ext uri="{FF2B5EF4-FFF2-40B4-BE49-F238E27FC236}">
                <a16:creationId xmlns:a16="http://schemas.microsoft.com/office/drawing/2014/main" id="{69715279-80BA-68E3-180A-FE3145BC817B}"/>
              </a:ext>
            </a:extLst>
          </p:cNvPr>
          <p:cNvSpPr txBox="1"/>
          <p:nvPr/>
        </p:nvSpPr>
        <p:spPr>
          <a:xfrm>
            <a:off x="5794308" y="481628"/>
            <a:ext cx="6242181" cy="59093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Work Sans" pitchFamily="2" charset="0"/>
              </a:rPr>
              <a:t>Spring’s core logic is </a:t>
            </a:r>
            <a:r>
              <a:rPr kumimoji="0" lang="en-US" sz="1800" b="0" i="0" u="sng" strike="noStrike" kern="1200" cap="none" spc="0" normalizeH="0" baseline="0" noProof="0" dirty="0">
                <a:ln>
                  <a:noFill/>
                </a:ln>
                <a:solidFill>
                  <a:prstClr val="black"/>
                </a:solidFill>
                <a:effectLst/>
                <a:uLnTx/>
                <a:uFillTx/>
                <a:latin typeface="Work Sans" pitchFamily="2" charset="0"/>
                <a:hlinkClick r:id="rId3"/>
              </a:rPr>
              <a:t>dependency injection</a:t>
            </a:r>
            <a:r>
              <a:rPr kumimoji="0" lang="en-US" sz="1800" b="0" i="0" u="none" strike="noStrike" kern="1200" cap="none" spc="0" normalizeH="0" baseline="0" noProof="0" dirty="0">
                <a:ln>
                  <a:noFill/>
                </a:ln>
                <a:solidFill>
                  <a:prstClr val="black"/>
                </a:solidFill>
                <a:effectLst/>
                <a:uLnTx/>
                <a:uFillTx/>
                <a:latin typeface="Work Sans" pitchFamily="2" charset="0"/>
              </a:rPr>
              <a:t>. Dependency injection is a programming pattern that allows developers to build more </a:t>
            </a:r>
            <a:r>
              <a:rPr kumimoji="0" lang="en-US" sz="1800" b="0" i="0" u="sng" strike="noStrike" kern="1200" cap="none" spc="0" normalizeH="0" baseline="0" noProof="0" dirty="0">
                <a:ln>
                  <a:noFill/>
                </a:ln>
                <a:solidFill>
                  <a:prstClr val="black"/>
                </a:solidFill>
                <a:effectLst/>
                <a:uLnTx/>
                <a:uFillTx/>
                <a:latin typeface="Work Sans" pitchFamily="2" charset="0"/>
                <a:hlinkClick r:id="rId4"/>
              </a:rPr>
              <a:t>decoupled architectures</a:t>
            </a:r>
            <a:r>
              <a:rPr kumimoji="0" lang="en-US" sz="1800" b="0" i="0" u="none" strike="noStrike" kern="1200" cap="none" spc="0" normalizeH="0" baseline="0" noProof="0" dirty="0">
                <a:ln>
                  <a:noFill/>
                </a:ln>
                <a:solidFill>
                  <a:prstClr val="black"/>
                </a:solidFill>
                <a:effectLst/>
                <a:uLnTx/>
                <a:uFillTx/>
                <a:latin typeface="Work Sans" pitchFamily="2" charset="0"/>
              </a:rPr>
              <a:t>. Dependency injection means that Spring understands the different </a:t>
            </a:r>
            <a:r>
              <a:rPr kumimoji="0" lang="en-US" sz="1800" b="0" i="0" u="sng" strike="noStrike" kern="1200" cap="none" spc="0" normalizeH="0" baseline="0" noProof="0" dirty="0">
                <a:ln>
                  <a:noFill/>
                </a:ln>
                <a:solidFill>
                  <a:prstClr val="black"/>
                </a:solidFill>
                <a:effectLst/>
                <a:uLnTx/>
                <a:uFillTx/>
                <a:latin typeface="Work Sans" pitchFamily="2" charset="0"/>
                <a:hlinkClick r:id="rId5"/>
              </a:rPr>
              <a:t>Java annotations</a:t>
            </a:r>
            <a:r>
              <a:rPr kumimoji="0" lang="en-US" sz="1800" b="0" i="0" u="none" strike="noStrike" kern="1200" cap="none" spc="0" normalizeH="0" baseline="0" noProof="0" dirty="0">
                <a:ln>
                  <a:noFill/>
                </a:ln>
                <a:solidFill>
                  <a:prstClr val="black"/>
                </a:solidFill>
                <a:effectLst/>
                <a:uLnTx/>
                <a:uFillTx/>
                <a:latin typeface="Work Sans" pitchFamily="2" charset="0"/>
              </a:rPr>
              <a:t> that a developer puts on top of classes. Spring knows that the developer wants to create an </a:t>
            </a:r>
            <a:r>
              <a:rPr kumimoji="0" lang="en-US" sz="1800" b="0" i="0" u="sng" strike="noStrike" kern="1200" cap="none" spc="0" normalizeH="0" baseline="0" noProof="0" dirty="0">
                <a:ln>
                  <a:noFill/>
                </a:ln>
                <a:solidFill>
                  <a:prstClr val="black"/>
                </a:solidFill>
                <a:effectLst/>
                <a:uLnTx/>
                <a:uFillTx/>
                <a:latin typeface="Work Sans" pitchFamily="2" charset="0"/>
                <a:hlinkClick r:id="rId6"/>
              </a:rPr>
              <a:t>instance</a:t>
            </a:r>
            <a:r>
              <a:rPr kumimoji="0" lang="en-US" sz="1800" b="0" i="0" u="none" strike="noStrike" kern="1200" cap="none" spc="0" normalizeH="0" baseline="0" noProof="0" dirty="0">
                <a:ln>
                  <a:noFill/>
                </a:ln>
                <a:solidFill>
                  <a:prstClr val="black"/>
                </a:solidFill>
                <a:effectLst/>
                <a:uLnTx/>
                <a:uFillTx/>
                <a:latin typeface="Work Sans" pitchFamily="2" charset="0"/>
              </a:rPr>
              <a:t> of a class and that Spring should manage it. Spring also understands the dependency and makes sure that all instances created have properly populated dependencies.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Work Sans" pitchFamily="2" charset="0"/>
                <a:hlinkClick r:id="rId7"/>
              </a:rPr>
              <a:t>Bean</a:t>
            </a:r>
            <a:r>
              <a:rPr kumimoji="0" lang="en-US" sz="1800" b="0" i="0" u="none" strike="noStrike" kern="1200" cap="none" spc="0" normalizeH="0" baseline="0" noProof="0" dirty="0">
                <a:ln>
                  <a:noFill/>
                </a:ln>
                <a:solidFill>
                  <a:prstClr val="black"/>
                </a:solidFill>
                <a:effectLst/>
                <a:uLnTx/>
                <a:uFillTx/>
                <a:latin typeface="Work Sans" pitchFamily="2" charset="0"/>
              </a:rPr>
              <a:t> - A Spring bean is an object that is instantiated, created, and managed by the IoC container. Beans are the backbone of an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Work Sans" pitchFamily="2" charset="0"/>
                <a:hlinkClick r:id="rId3"/>
              </a:rPr>
              <a:t>Dependency injection</a:t>
            </a:r>
            <a:r>
              <a:rPr kumimoji="0" lang="en-US" sz="1800" b="0" i="0" u="none" strike="noStrike" kern="1200" cap="none" spc="0" normalizeH="0" baseline="0" noProof="0" dirty="0">
                <a:ln>
                  <a:noFill/>
                </a:ln>
                <a:solidFill>
                  <a:prstClr val="black"/>
                </a:solidFill>
                <a:effectLst/>
                <a:uLnTx/>
                <a:uFillTx/>
                <a:latin typeface="Work Sans" pitchFamily="2" charset="0"/>
              </a:rPr>
              <a:t> - A programming design pattern that makes code loosely coupled, meaning that any change in the application of one, will not affect the other.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Work Sans" pitchFamily="2" charset="0"/>
                <a:hlinkClick r:id="rId8"/>
              </a:rPr>
              <a:t>Inversion of control</a:t>
            </a:r>
            <a:r>
              <a:rPr kumimoji="0" lang="en-US" sz="1800" b="0" i="0" u="none" strike="noStrike" kern="1200" cap="none" spc="0" normalizeH="0" baseline="0" noProof="0" dirty="0">
                <a:ln>
                  <a:noFill/>
                </a:ln>
                <a:solidFill>
                  <a:prstClr val="black"/>
                </a:solidFill>
                <a:effectLst/>
                <a:uLnTx/>
                <a:uFillTx/>
                <a:latin typeface="Work Sans" pitchFamily="2" charset="0"/>
              </a:rPr>
              <a:t> (IoC) - Taking control away from the class and giving it to the Spring Framework.</a:t>
            </a:r>
          </a:p>
        </p:txBody>
      </p:sp>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441" y="1659050"/>
            <a:ext cx="4910454" cy="3539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69830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4874-6AC5-F558-F58D-73068069B7A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616955B-E4D5-4AAD-32BE-DF2D8EBFAEB5}"/>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Spring Features</a:t>
            </a:r>
            <a:endParaRPr lang="fr-FR" sz="2800" b="1" kern="0" spc="-100" dirty="0">
              <a:solidFill>
                <a:srgbClr val="C00000"/>
              </a:solidFill>
              <a:latin typeface="Work Sans" pitchFamily="2" charset="0"/>
            </a:endParaRPr>
          </a:p>
        </p:txBody>
      </p:sp>
      <p:pic>
        <p:nvPicPr>
          <p:cNvPr id="2" name="Picture 1">
            <a:extLst>
              <a:ext uri="{FF2B5EF4-FFF2-40B4-BE49-F238E27FC236}">
                <a16:creationId xmlns:a16="http://schemas.microsoft.com/office/drawing/2014/main" id="{8D5A5567-A653-B917-2087-B93408FF8C0E}"/>
              </a:ext>
            </a:extLst>
          </p:cNvPr>
          <p:cNvPicPr>
            <a:picLocks noChangeAspect="1"/>
          </p:cNvPicPr>
          <p:nvPr/>
        </p:nvPicPr>
        <p:blipFill>
          <a:blip r:embed="rId3"/>
          <a:stretch>
            <a:fillRect/>
          </a:stretch>
        </p:blipFill>
        <p:spPr>
          <a:xfrm>
            <a:off x="2053239" y="1531455"/>
            <a:ext cx="8085521" cy="3795089"/>
          </a:xfrm>
          <a:prstGeom prst="rect">
            <a:avLst/>
          </a:prstGeom>
        </p:spPr>
      </p:pic>
    </p:spTree>
    <p:extLst>
      <p:ext uri="{BB962C8B-B14F-4D97-AF65-F5344CB8AC3E}">
        <p14:creationId xmlns:p14="http://schemas.microsoft.com/office/powerpoint/2010/main" val="6636532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B1E65-A85A-9ED9-24A2-6FCF2E319A7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D7203F0-5E25-074A-20EB-1A31784703E5}"/>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Spring Features Simplicity</a:t>
            </a:r>
            <a:endParaRPr lang="fr-FR" sz="2800" b="1" kern="0" spc="-100" dirty="0">
              <a:solidFill>
                <a:srgbClr val="C00000"/>
              </a:solidFill>
              <a:latin typeface="Work Sans" pitchFamily="2" charset="0"/>
            </a:endParaRPr>
          </a:p>
        </p:txBody>
      </p:sp>
      <p:pic>
        <p:nvPicPr>
          <p:cNvPr id="3" name="Picture 2">
            <a:extLst>
              <a:ext uri="{FF2B5EF4-FFF2-40B4-BE49-F238E27FC236}">
                <a16:creationId xmlns:a16="http://schemas.microsoft.com/office/drawing/2014/main" id="{C708424F-F37E-D789-2743-76CA2299EFD6}"/>
              </a:ext>
            </a:extLst>
          </p:cNvPr>
          <p:cNvPicPr>
            <a:picLocks noChangeAspect="1"/>
          </p:cNvPicPr>
          <p:nvPr/>
        </p:nvPicPr>
        <p:blipFill>
          <a:blip r:embed="rId3"/>
          <a:stretch>
            <a:fillRect/>
          </a:stretch>
        </p:blipFill>
        <p:spPr>
          <a:xfrm>
            <a:off x="3314246" y="1497865"/>
            <a:ext cx="5563507" cy="3862269"/>
          </a:xfrm>
          <a:prstGeom prst="rect">
            <a:avLst/>
          </a:prstGeom>
        </p:spPr>
      </p:pic>
    </p:spTree>
    <p:extLst>
      <p:ext uri="{BB962C8B-B14F-4D97-AF65-F5344CB8AC3E}">
        <p14:creationId xmlns:p14="http://schemas.microsoft.com/office/powerpoint/2010/main" val="12304739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39557-F112-BE7A-6112-38FF8FE37C0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B308152-1A60-68DA-7FAD-7EF0069107D8}"/>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Spring Features Testability</a:t>
            </a:r>
            <a:endParaRPr lang="fr-FR" sz="2800" b="1" kern="0" spc="-100" dirty="0">
              <a:solidFill>
                <a:srgbClr val="C00000"/>
              </a:solidFill>
              <a:latin typeface="Work Sans" pitchFamily="2" charset="0"/>
            </a:endParaRPr>
          </a:p>
        </p:txBody>
      </p:sp>
      <p:pic>
        <p:nvPicPr>
          <p:cNvPr id="2" name="Picture 1">
            <a:extLst>
              <a:ext uri="{FF2B5EF4-FFF2-40B4-BE49-F238E27FC236}">
                <a16:creationId xmlns:a16="http://schemas.microsoft.com/office/drawing/2014/main" id="{2C48F42C-2EB3-42E9-92BD-DEE8E2E35B62}"/>
              </a:ext>
            </a:extLst>
          </p:cNvPr>
          <p:cNvPicPr>
            <a:picLocks noChangeAspect="1"/>
          </p:cNvPicPr>
          <p:nvPr/>
        </p:nvPicPr>
        <p:blipFill>
          <a:blip r:embed="rId3"/>
          <a:stretch>
            <a:fillRect/>
          </a:stretch>
        </p:blipFill>
        <p:spPr>
          <a:xfrm>
            <a:off x="3631213" y="1450805"/>
            <a:ext cx="4929573" cy="3956391"/>
          </a:xfrm>
          <a:prstGeom prst="rect">
            <a:avLst/>
          </a:prstGeom>
        </p:spPr>
      </p:pic>
    </p:spTree>
    <p:extLst>
      <p:ext uri="{BB962C8B-B14F-4D97-AF65-F5344CB8AC3E}">
        <p14:creationId xmlns:p14="http://schemas.microsoft.com/office/powerpoint/2010/main" val="6518437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19906-AECA-4F65-BE1B-52D5D7E9682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FB5AADF-4548-BAF4-DEE5-EDFAF79C8494}"/>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Spring Features Loose Coupling</a:t>
            </a:r>
            <a:endParaRPr lang="fr-FR" sz="2800" b="1" kern="0" spc="-100" dirty="0">
              <a:solidFill>
                <a:srgbClr val="C00000"/>
              </a:solidFill>
              <a:latin typeface="Work Sans" pitchFamily="2" charset="0"/>
            </a:endParaRPr>
          </a:p>
        </p:txBody>
      </p:sp>
      <p:pic>
        <p:nvPicPr>
          <p:cNvPr id="3" name="Picture 2">
            <a:extLst>
              <a:ext uri="{FF2B5EF4-FFF2-40B4-BE49-F238E27FC236}">
                <a16:creationId xmlns:a16="http://schemas.microsoft.com/office/drawing/2014/main" id="{0418A6C9-1022-1A72-E315-7AFBD8DF4EBE}"/>
              </a:ext>
            </a:extLst>
          </p:cNvPr>
          <p:cNvPicPr>
            <a:picLocks noChangeAspect="1"/>
          </p:cNvPicPr>
          <p:nvPr/>
        </p:nvPicPr>
        <p:blipFill>
          <a:blip r:embed="rId3"/>
          <a:stretch>
            <a:fillRect/>
          </a:stretch>
        </p:blipFill>
        <p:spPr>
          <a:xfrm>
            <a:off x="3122186" y="2131682"/>
            <a:ext cx="5947628" cy="2627394"/>
          </a:xfrm>
          <a:prstGeom prst="rect">
            <a:avLst/>
          </a:prstGeom>
        </p:spPr>
      </p:pic>
      <p:pic>
        <p:nvPicPr>
          <p:cNvPr id="4" name="Picture 3">
            <a:extLst>
              <a:ext uri="{FF2B5EF4-FFF2-40B4-BE49-F238E27FC236}">
                <a16:creationId xmlns:a16="http://schemas.microsoft.com/office/drawing/2014/main" id="{47CC78C3-610E-36A6-2551-753971251482}"/>
              </a:ext>
            </a:extLst>
          </p:cNvPr>
          <p:cNvPicPr>
            <a:picLocks noChangeAspect="1"/>
          </p:cNvPicPr>
          <p:nvPr/>
        </p:nvPicPr>
        <p:blipFill>
          <a:blip r:embed="rId4"/>
          <a:stretch>
            <a:fillRect/>
          </a:stretch>
        </p:blipFill>
        <p:spPr>
          <a:xfrm>
            <a:off x="3122186" y="1293482"/>
            <a:ext cx="5947628" cy="792162"/>
          </a:xfrm>
          <a:prstGeom prst="rect">
            <a:avLst/>
          </a:prstGeom>
        </p:spPr>
      </p:pic>
      <p:pic>
        <p:nvPicPr>
          <p:cNvPr id="6" name="Picture 5">
            <a:extLst>
              <a:ext uri="{FF2B5EF4-FFF2-40B4-BE49-F238E27FC236}">
                <a16:creationId xmlns:a16="http://schemas.microsoft.com/office/drawing/2014/main" id="{BE7A1BEC-0218-5D8D-C61B-4D1D1D553800}"/>
              </a:ext>
            </a:extLst>
          </p:cNvPr>
          <p:cNvPicPr>
            <a:picLocks noChangeAspect="1"/>
          </p:cNvPicPr>
          <p:nvPr/>
        </p:nvPicPr>
        <p:blipFill>
          <a:blip r:embed="rId5"/>
          <a:stretch>
            <a:fillRect/>
          </a:stretch>
        </p:blipFill>
        <p:spPr>
          <a:xfrm>
            <a:off x="3122185" y="4805115"/>
            <a:ext cx="5947627" cy="759404"/>
          </a:xfrm>
          <a:prstGeom prst="rect">
            <a:avLst/>
          </a:prstGeom>
        </p:spPr>
      </p:pic>
    </p:spTree>
    <p:extLst>
      <p:ext uri="{BB962C8B-B14F-4D97-AF65-F5344CB8AC3E}">
        <p14:creationId xmlns:p14="http://schemas.microsoft.com/office/powerpoint/2010/main" val="185246241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AFA8B-46DE-EEC6-E283-EB905AEB9BB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89CF60E-BB6D-E7C7-F656-DD72B9D0D1AA}"/>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Spring Advantages</a:t>
            </a:r>
            <a:endParaRPr lang="fr-FR" sz="2800" b="1" kern="0" spc="-100" dirty="0">
              <a:solidFill>
                <a:srgbClr val="C00000"/>
              </a:solidFill>
              <a:latin typeface="Work Sans" pitchFamily="2" charset="0"/>
            </a:endParaRPr>
          </a:p>
        </p:txBody>
      </p:sp>
      <p:sp>
        <p:nvSpPr>
          <p:cNvPr id="7" name="TextBox 6">
            <a:extLst>
              <a:ext uri="{FF2B5EF4-FFF2-40B4-BE49-F238E27FC236}">
                <a16:creationId xmlns:a16="http://schemas.microsoft.com/office/drawing/2014/main" id="{EFEAFBD8-9935-E250-AB4E-CE3C649E5F40}"/>
              </a:ext>
            </a:extLst>
          </p:cNvPr>
          <p:cNvSpPr txBox="1"/>
          <p:nvPr/>
        </p:nvSpPr>
        <p:spPr>
          <a:xfrm>
            <a:off x="474306" y="1003040"/>
            <a:ext cx="11243388" cy="535531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Plain Old Java Object (POJO)</a:t>
            </a:r>
            <a:r>
              <a:rPr kumimoji="0" lang="en-US" sz="1800" b="0" i="0" u="none" strike="noStrike" kern="1200" cap="none" spc="0" normalizeH="0" baseline="0" noProof="0" dirty="0">
                <a:ln>
                  <a:noFill/>
                </a:ln>
                <a:solidFill>
                  <a:prstClr val="black"/>
                </a:solidFill>
                <a:effectLst/>
                <a:uLnTx/>
                <a:uFillTx/>
                <a:latin typeface="Work Sans" pitchFamily="2" charset="0"/>
              </a:rPr>
              <a:t>: Spring applications just use normal Java objects rather than servers or enterprise containers. This makes applications more lightweight.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Modularity</a:t>
            </a:r>
            <a:r>
              <a:rPr kumimoji="0" lang="en-US" sz="1800" b="0" i="0" u="none" strike="noStrike" kern="1200" cap="none" spc="0" normalizeH="0" baseline="0" noProof="0" dirty="0">
                <a:ln>
                  <a:noFill/>
                </a:ln>
                <a:solidFill>
                  <a:prstClr val="black"/>
                </a:solidFill>
                <a:effectLst/>
                <a:uLnTx/>
                <a:uFillTx/>
                <a:latin typeface="Work Sans" pitchFamily="2" charset="0"/>
              </a:rPr>
              <a:t> IoC and </a:t>
            </a:r>
            <a:r>
              <a:rPr kumimoji="0" lang="en-US" sz="1800" b="0" i="0" u="none" strike="noStrike" kern="1200" cap="none" spc="0" normalizeH="0" baseline="0" noProof="0" dirty="0">
                <a:ln>
                  <a:noFill/>
                </a:ln>
                <a:solidFill>
                  <a:prstClr val="black"/>
                </a:solidFill>
                <a:effectLst/>
                <a:uLnTx/>
                <a:uFillTx/>
                <a:latin typeface="Work Sans" pitchFamily="2" charset="0"/>
                <a:hlinkClick r:id="rId3"/>
              </a:rPr>
              <a:t>MVC</a:t>
            </a:r>
            <a:r>
              <a:rPr kumimoji="0" lang="en-US" sz="1800" b="0" i="0" u="none" strike="noStrike" kern="1200" cap="none" spc="0" normalizeH="0" baseline="0" noProof="0" dirty="0">
                <a:ln>
                  <a:noFill/>
                </a:ln>
                <a:solidFill>
                  <a:prstClr val="black"/>
                </a:solidFill>
                <a:effectLst/>
                <a:uLnTx/>
                <a:uFillTx/>
                <a:latin typeface="Work Sans" pitchFamily="2" charset="0"/>
              </a:rPr>
              <a:t> allows you to reuse components across your application without manually managing the dependencies of each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Strong support for Java ecosystem</a:t>
            </a:r>
            <a:r>
              <a:rPr kumimoji="0" lang="en-US" sz="1800" b="0" i="0" u="none" strike="noStrike" kern="1200" cap="none" spc="0" normalizeH="0" baseline="0" noProof="0" dirty="0">
                <a:ln>
                  <a:noFill/>
                </a:ln>
                <a:solidFill>
                  <a:prstClr val="black"/>
                </a:solidFill>
                <a:effectLst/>
                <a:uLnTx/>
                <a:uFillTx/>
                <a:latin typeface="Work Sans" pitchFamily="2" charset="0"/>
              </a:rPr>
              <a:t>: Spring makes innovative uses of pre-existing technologies, such as ORM frameworks, JEE, and JDK timers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Scalable transactions</a:t>
            </a:r>
            <a:r>
              <a:rPr kumimoji="0" lang="en-US" sz="1800" b="0" i="0" u="none" strike="noStrike" kern="1200" cap="none" spc="0" normalizeH="0" baseline="0" noProof="0" dirty="0">
                <a:ln>
                  <a:noFill/>
                </a:ln>
                <a:solidFill>
                  <a:prstClr val="black"/>
                </a:solidFill>
                <a:effectLst/>
                <a:uLnTx/>
                <a:uFillTx/>
                <a:latin typeface="Work Sans" pitchFamily="2" charset="0"/>
              </a:rPr>
              <a:t>: Spring offers a consistent, scalable transaction management interface for both local transactions and global transactions. This includes caching protocols.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Secure</a:t>
            </a:r>
            <a:r>
              <a:rPr kumimoji="0" lang="en-US" sz="1800" b="0" i="0" u="none" strike="noStrike" kern="1200" cap="none" spc="0" normalizeH="0" baseline="0" noProof="0" dirty="0">
                <a:ln>
                  <a:noFill/>
                </a:ln>
                <a:solidFill>
                  <a:prstClr val="black"/>
                </a:solidFill>
                <a:effectLst/>
                <a:uLnTx/>
                <a:uFillTx/>
                <a:latin typeface="Work Sans" pitchFamily="2" charset="0"/>
              </a:rPr>
              <a:t>: Easy to implement security modules with </a:t>
            </a:r>
            <a:r>
              <a:rPr kumimoji="0" lang="en-US" sz="1800" b="0" i="0" u="none" strike="noStrike" kern="1200" cap="none" spc="0" normalizeH="0" baseline="0" noProof="0" dirty="0">
                <a:ln>
                  <a:noFill/>
                </a:ln>
                <a:solidFill>
                  <a:prstClr val="black"/>
                </a:solidFill>
                <a:effectLst/>
                <a:uLnTx/>
                <a:uFillTx/>
                <a:latin typeface="Work Sans" pitchFamily="2" charset="0"/>
                <a:hlinkClick r:id="rId4"/>
              </a:rPr>
              <a:t>authentication</a:t>
            </a:r>
            <a:r>
              <a:rPr kumimoji="0" lang="en-US" sz="1800" b="0" i="0" u="none" strike="noStrike" kern="1200" cap="none" spc="0" normalizeH="0" baseline="0" noProof="0" dirty="0">
                <a:ln>
                  <a:noFill/>
                </a:ln>
                <a:solidFill>
                  <a:prstClr val="black"/>
                </a:solidFill>
                <a:effectLst/>
                <a:uLnTx/>
                <a:uFillTx/>
                <a:latin typeface="Work Sans" pitchFamily="2" charset="0"/>
              </a:rPr>
              <a:t> and validation features.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Flexible Configs</a:t>
            </a:r>
            <a:r>
              <a:rPr kumimoji="0" lang="en-US" sz="1800" b="0" i="0" u="none" strike="noStrike" kern="1200" cap="none" spc="0" normalizeH="0" baseline="0" noProof="0" dirty="0">
                <a:ln>
                  <a:noFill/>
                </a:ln>
                <a:solidFill>
                  <a:prstClr val="black"/>
                </a:solidFill>
                <a:effectLst/>
                <a:uLnTx/>
                <a:uFillTx/>
                <a:latin typeface="Work Sans" pitchFamily="2" charset="0"/>
              </a:rPr>
              <a:t>: Can opt to use Java-based annotations or XML configuration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Inversion of Control (IoC)</a:t>
            </a:r>
            <a:r>
              <a:rPr kumimoji="0" lang="en-US" sz="1800" b="0" i="0" u="none" strike="noStrike" kern="1200" cap="none" spc="0" normalizeH="0" baseline="0" noProof="0" dirty="0">
                <a:ln>
                  <a:noFill/>
                </a:ln>
                <a:solidFill>
                  <a:prstClr val="black"/>
                </a:solidFill>
                <a:effectLst/>
                <a:uLnTx/>
                <a:uFillTx/>
                <a:latin typeface="Work Sans" pitchFamily="2" charset="0"/>
              </a:rPr>
              <a:t>: Shifts responsibility for dependencies from objects to the framework itself. Without IoC, each object must handle its own instance of the dependency. With IoC, the object simply lists that it needs a certain dependency and the framework configures and manages it automatically. This simplifies the app development process by consolidating the dependency system and reducing the workload on individual classes.</a:t>
            </a:r>
          </a:p>
        </p:txBody>
      </p:sp>
    </p:spTree>
    <p:extLst>
      <p:ext uri="{BB962C8B-B14F-4D97-AF65-F5344CB8AC3E}">
        <p14:creationId xmlns:p14="http://schemas.microsoft.com/office/powerpoint/2010/main" val="7395820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7EA45-A4C6-5ADB-9686-45592E6C57A7}"/>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95990664-9C50-129D-C785-684F489C71DE}"/>
              </a:ext>
            </a:extLst>
          </p:cNvPr>
          <p:cNvSpPr txBox="1"/>
          <p:nvPr/>
        </p:nvSpPr>
        <p:spPr>
          <a:xfrm>
            <a:off x="210465" y="797510"/>
            <a:ext cx="11771070" cy="5262979"/>
          </a:xfrm>
          <a:prstGeom prst="rect">
            <a:avLst/>
          </a:prstGeom>
          <a:noFill/>
        </p:spPr>
        <p:txBody>
          <a:bodyPr wrap="square">
            <a:spAutoFit/>
          </a:bodyPr>
          <a:lstStyle/>
          <a:p>
            <a:pPr marL="342900" indent="-342900" algn="l">
              <a:buFont typeface="Arial" panose="020B0604020202020204" pitchFamily="34" charset="0"/>
              <a:buChar char="•"/>
            </a:pPr>
            <a:r>
              <a:rPr lang="en-US" sz="2400" b="0" i="0" dirty="0">
                <a:solidFill>
                  <a:schemeClr val="bg1">
                    <a:lumMod val="75000"/>
                    <a:lumOff val="25000"/>
                  </a:schemeClr>
                </a:solidFill>
                <a:effectLst/>
                <a:latin typeface="Work Sans" pitchFamily="2" charset="0"/>
              </a:rPr>
              <a:t>Spring Framework is a </a:t>
            </a:r>
            <a:r>
              <a:rPr lang="en-US" sz="2400" b="1" i="0" dirty="0">
                <a:solidFill>
                  <a:schemeClr val="bg1">
                    <a:lumMod val="75000"/>
                    <a:lumOff val="25000"/>
                  </a:schemeClr>
                </a:solidFill>
                <a:effectLst/>
                <a:latin typeface="Work Sans" pitchFamily="2" charset="0"/>
              </a:rPr>
              <a:t>Java Platform that provides comprehensive infrastructure support for developing Java Applications</a:t>
            </a:r>
          </a:p>
          <a:p>
            <a:pPr marL="342900" indent="-342900" algn="l">
              <a:buFont typeface="Arial" panose="020B0604020202020204" pitchFamily="34" charset="0"/>
              <a:buChar char="•"/>
            </a:pPr>
            <a:endParaRPr lang="en-US" sz="2400" b="0" i="0" dirty="0">
              <a:solidFill>
                <a:schemeClr val="bg1">
                  <a:lumMod val="75000"/>
                  <a:lumOff val="25000"/>
                </a:schemeClr>
              </a:solidFill>
              <a:effectLst/>
              <a:latin typeface="Work Sans" pitchFamily="2" charset="0"/>
            </a:endParaRPr>
          </a:p>
          <a:p>
            <a:pPr marL="342900" indent="-342900" algn="l">
              <a:buFont typeface="Arial" panose="020B0604020202020204" pitchFamily="34" charset="0"/>
              <a:buChar char="•"/>
            </a:pPr>
            <a:r>
              <a:rPr lang="en-US" sz="2400" b="0" i="0" dirty="0">
                <a:solidFill>
                  <a:schemeClr val="bg1">
                    <a:lumMod val="75000"/>
                    <a:lumOff val="25000"/>
                  </a:schemeClr>
                </a:solidFill>
                <a:effectLst/>
                <a:latin typeface="Work Sans" pitchFamily="2" charset="0"/>
              </a:rPr>
              <a:t>Spring enables you to build applications from “Plain old Java Objects” ( POJOs) and to </a:t>
            </a:r>
            <a:r>
              <a:rPr lang="en-US" sz="2400" b="1" i="0" dirty="0">
                <a:solidFill>
                  <a:schemeClr val="bg1">
                    <a:lumMod val="75000"/>
                    <a:lumOff val="25000"/>
                  </a:schemeClr>
                </a:solidFill>
                <a:effectLst/>
                <a:latin typeface="Work Sans" pitchFamily="2" charset="0"/>
              </a:rPr>
              <a:t>apply enterprise services non-invasively to POJOs </a:t>
            </a:r>
            <a:r>
              <a:rPr lang="en-US" sz="2400" b="0" i="0" dirty="0">
                <a:solidFill>
                  <a:schemeClr val="bg1">
                    <a:lumMod val="75000"/>
                    <a:lumOff val="25000"/>
                  </a:schemeClr>
                </a:solidFill>
                <a:effectLst/>
                <a:latin typeface="Work Sans" pitchFamily="2" charset="0"/>
              </a:rPr>
              <a:t>. This capability applies to the Java SE programming model to Full and partial Java EE</a:t>
            </a:r>
          </a:p>
          <a:p>
            <a:pPr marL="342900" indent="-342900" algn="l">
              <a:buFont typeface="Arial" panose="020B0604020202020204" pitchFamily="34" charset="0"/>
              <a:buChar char="•"/>
            </a:pPr>
            <a:endParaRPr lang="en-US" sz="2400" b="0" i="0" dirty="0">
              <a:solidFill>
                <a:schemeClr val="bg1">
                  <a:lumMod val="75000"/>
                  <a:lumOff val="25000"/>
                </a:schemeClr>
              </a:solidFill>
              <a:effectLst/>
              <a:latin typeface="Work Sans" pitchFamily="2" charset="0"/>
            </a:endParaRPr>
          </a:p>
          <a:p>
            <a:pPr marL="342900" indent="-342900" algn="l">
              <a:buFont typeface="Arial" panose="020B0604020202020204" pitchFamily="34" charset="0"/>
              <a:buChar char="•"/>
            </a:pPr>
            <a:r>
              <a:rPr lang="en-US" sz="2400" b="0" i="0" dirty="0">
                <a:solidFill>
                  <a:schemeClr val="bg1">
                    <a:lumMod val="75000"/>
                    <a:lumOff val="25000"/>
                  </a:schemeClr>
                </a:solidFill>
                <a:effectLst/>
                <a:latin typeface="Work Sans" pitchFamily="2" charset="0"/>
              </a:rPr>
              <a:t>Spring is a </a:t>
            </a:r>
            <a:r>
              <a:rPr lang="en-US" sz="2400" b="1" i="0" dirty="0">
                <a:solidFill>
                  <a:schemeClr val="bg1">
                    <a:lumMod val="75000"/>
                    <a:lumOff val="25000"/>
                  </a:schemeClr>
                </a:solidFill>
                <a:effectLst/>
                <a:latin typeface="Work Sans" pitchFamily="2" charset="0"/>
              </a:rPr>
              <a:t>lightweight framework. </a:t>
            </a:r>
            <a:r>
              <a:rPr lang="en-US" sz="2400" b="0" i="0" dirty="0">
                <a:solidFill>
                  <a:schemeClr val="bg1">
                    <a:lumMod val="75000"/>
                    <a:lumOff val="25000"/>
                  </a:schemeClr>
                </a:solidFill>
                <a:effectLst/>
                <a:latin typeface="Work Sans" pitchFamily="2" charset="0"/>
              </a:rPr>
              <a:t>It can be thought of as a framework of frameworks because it provides support to various frameworks such as Struts, Hibernate, Tapestry, EJB, JSF, etc. The framework, in broader sense, can be defined as a structure where we find solution of the various technical problems.</a:t>
            </a:r>
          </a:p>
          <a:p>
            <a:pPr algn="l"/>
            <a:endParaRPr lang="en-US" sz="2400" dirty="0">
              <a:solidFill>
                <a:schemeClr val="bg1">
                  <a:lumMod val="75000"/>
                  <a:lumOff val="25000"/>
                </a:schemeClr>
              </a:solidFill>
              <a:latin typeface="Work Sans" pitchFamily="2" charset="0"/>
            </a:endParaRPr>
          </a:p>
        </p:txBody>
      </p:sp>
    </p:spTree>
    <p:extLst>
      <p:ext uri="{BB962C8B-B14F-4D97-AF65-F5344CB8AC3E}">
        <p14:creationId xmlns:p14="http://schemas.microsoft.com/office/powerpoint/2010/main" val="1598767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6291F-02EA-F391-89B1-E00819D410A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AFFDE30-F4BB-1A56-A4BB-B504FE2B707F}"/>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Spring Advantages</a:t>
            </a:r>
            <a:endParaRPr lang="fr-FR" sz="2800" b="1" kern="0" spc="-100" dirty="0">
              <a:solidFill>
                <a:srgbClr val="C00000"/>
              </a:solidFill>
              <a:latin typeface="Work Sans" pitchFamily="2" charset="0"/>
            </a:endParaRPr>
          </a:p>
        </p:txBody>
      </p:sp>
      <p:sp>
        <p:nvSpPr>
          <p:cNvPr id="7" name="TextBox 6">
            <a:extLst>
              <a:ext uri="{FF2B5EF4-FFF2-40B4-BE49-F238E27FC236}">
                <a16:creationId xmlns:a16="http://schemas.microsoft.com/office/drawing/2014/main" id="{B915ACA3-542B-172A-3992-4AA746359706}"/>
              </a:ext>
            </a:extLst>
          </p:cNvPr>
          <p:cNvSpPr txBox="1"/>
          <p:nvPr/>
        </p:nvSpPr>
        <p:spPr>
          <a:xfrm>
            <a:off x="474306" y="1105677"/>
            <a:ext cx="11243388" cy="480131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Work Sans"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Aspect-Oriented Programming</a:t>
            </a:r>
            <a:r>
              <a:rPr kumimoji="0" lang="en-US" sz="1800" b="0" i="0" u="none" strike="noStrike" kern="1200" cap="none" spc="0" normalizeH="0" baseline="0" noProof="0" dirty="0">
                <a:ln>
                  <a:noFill/>
                </a:ln>
                <a:solidFill>
                  <a:prstClr val="black"/>
                </a:solidFill>
                <a:effectLst/>
                <a:uLnTx/>
                <a:uFillTx/>
                <a:latin typeface="Work Sans" pitchFamily="2" charset="0"/>
              </a:rPr>
              <a:t>: Spring AOP allows you to have different class loaders to increase modularity and separate cross-cutting concerns.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Dependency Injection</a:t>
            </a:r>
            <a:r>
              <a:rPr kumimoji="0" lang="en-US" sz="1800" b="0" i="0" u="none" strike="noStrike" kern="1200" cap="none" spc="0" normalizeH="0" baseline="0" noProof="0" dirty="0">
                <a:ln>
                  <a:noFill/>
                </a:ln>
                <a:solidFill>
                  <a:prstClr val="black"/>
                </a:solidFill>
                <a:effectLst/>
                <a:uLnTx/>
                <a:uFillTx/>
                <a:latin typeface="Work Sans" pitchFamily="2" charset="0"/>
              </a:rPr>
              <a:t>: The process Spring uses to automatically manage the dependencies of beans. Spring checks which beans are required for a particular bean to function and injects them as a dependency. Spring can perform dependency injection by using a constructor or by using a setter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Container Lifecycle Management</a:t>
            </a:r>
            <a:r>
              <a:rPr kumimoji="0" lang="en-US" sz="1800" b="0" i="0" u="none" strike="noStrike" kern="1200" cap="none" spc="0" normalizeH="0" baseline="0" noProof="0" dirty="0">
                <a:ln>
                  <a:noFill/>
                </a:ln>
                <a:solidFill>
                  <a:prstClr val="black"/>
                </a:solidFill>
                <a:effectLst/>
                <a:uLnTx/>
                <a:uFillTx/>
                <a:latin typeface="Work Sans" pitchFamily="2" charset="0"/>
              </a:rPr>
              <a:t>: Automatically creates, manages, and configures application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MVC support</a:t>
            </a:r>
            <a:r>
              <a:rPr kumimoji="0" lang="en-US" sz="1800" b="0" i="0" u="none" strike="noStrike" kern="1200" cap="none" spc="0" normalizeH="0" baseline="0" noProof="0" dirty="0">
                <a:ln>
                  <a:noFill/>
                </a:ln>
                <a:solidFill>
                  <a:prstClr val="black"/>
                </a:solidFill>
                <a:effectLst/>
                <a:uLnTx/>
                <a:uFillTx/>
                <a:latin typeface="Work Sans" pitchFamily="2" charset="0"/>
              </a:rPr>
              <a:t>: Supports the MVC web architecture that separates functionalities between model, view, and controller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0"/>
              </a:rPr>
              <a:t>Error Handling</a:t>
            </a:r>
            <a:r>
              <a:rPr kumimoji="0" lang="en-US" sz="1800" b="0" i="0" u="none" strike="noStrike" kern="1200" cap="none" spc="0" normalizeH="0" baseline="0" noProof="0" dirty="0">
                <a:ln>
                  <a:noFill/>
                </a:ln>
                <a:solidFill>
                  <a:prstClr val="black"/>
                </a:solidFill>
                <a:effectLst/>
                <a:uLnTx/>
                <a:uFillTx/>
                <a:latin typeface="Work Sans" pitchFamily="2" charset="0"/>
              </a:rPr>
              <a:t>: Includes JDBC exception handling with an exception hierarchy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Work Sans" pitchFamily="2" charset="0"/>
            </a:endParaRPr>
          </a:p>
        </p:txBody>
      </p:sp>
    </p:spTree>
    <p:extLst>
      <p:ext uri="{BB962C8B-B14F-4D97-AF65-F5344CB8AC3E}">
        <p14:creationId xmlns:p14="http://schemas.microsoft.com/office/powerpoint/2010/main" val="42613120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78B0E-8BBE-04F1-D228-0D61D07F1F8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19BD7C7-801D-55C2-775E-93D1DC10441E}"/>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What is mean by Inversion of Control ?</a:t>
            </a:r>
            <a:endParaRPr lang="fr-FR" sz="2800" b="1" kern="0" spc="-100" dirty="0">
              <a:solidFill>
                <a:srgbClr val="C00000"/>
              </a:solidFill>
              <a:latin typeface="Work Sans" pitchFamily="2" charset="0"/>
            </a:endParaRPr>
          </a:p>
        </p:txBody>
      </p:sp>
      <p:sp>
        <p:nvSpPr>
          <p:cNvPr id="7" name="TextBox 6">
            <a:extLst>
              <a:ext uri="{FF2B5EF4-FFF2-40B4-BE49-F238E27FC236}">
                <a16:creationId xmlns:a16="http://schemas.microsoft.com/office/drawing/2014/main" id="{1A27A1AD-EA5F-BD0C-0F5E-94C6D7766633}"/>
              </a:ext>
            </a:extLst>
          </p:cNvPr>
          <p:cNvSpPr txBox="1"/>
          <p:nvPr/>
        </p:nvSpPr>
        <p:spPr>
          <a:xfrm>
            <a:off x="308962" y="847536"/>
            <a:ext cx="11634222" cy="34778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prstClr val="black"/>
                </a:solidFill>
                <a:effectLst/>
                <a:uLnTx/>
                <a:uFillTx/>
                <a:latin typeface="Work Sans" pitchFamily="2" charset="0"/>
              </a:rPr>
              <a:t>Inversion of Control (IoC) is a </a:t>
            </a:r>
            <a:r>
              <a:rPr kumimoji="0" lang="en-US" sz="2000" b="1" i="0" u="none" strike="noStrike" kern="1200" cap="none" spc="0" normalizeH="0" baseline="0" noProof="0" dirty="0">
                <a:ln>
                  <a:noFill/>
                </a:ln>
                <a:solidFill>
                  <a:prstClr val="black"/>
                </a:solidFill>
                <a:effectLst/>
                <a:uLnTx/>
                <a:uFillTx/>
                <a:latin typeface="Work Sans" pitchFamily="2" charset="0"/>
              </a:rPr>
              <a:t>design principle </a:t>
            </a:r>
            <a:r>
              <a:rPr kumimoji="0" lang="en-US" sz="2000" i="0" u="none" strike="noStrike" kern="1200" cap="none" spc="0" normalizeH="0" baseline="0" noProof="0" dirty="0">
                <a:ln>
                  <a:noFill/>
                </a:ln>
                <a:solidFill>
                  <a:prstClr val="black"/>
                </a:solidFill>
                <a:effectLst/>
                <a:uLnTx/>
                <a:uFillTx/>
                <a:latin typeface="Work Sans" pitchFamily="2" charset="0"/>
              </a:rPr>
              <a:t>that allows classes to be </a:t>
            </a:r>
            <a:r>
              <a:rPr kumimoji="0" lang="en-US" sz="2000" b="1" i="0" u="none" strike="noStrike" kern="1200" cap="none" spc="0" normalizeH="0" baseline="0" noProof="0" dirty="0">
                <a:ln>
                  <a:noFill/>
                </a:ln>
                <a:solidFill>
                  <a:prstClr val="black"/>
                </a:solidFill>
                <a:effectLst/>
                <a:uLnTx/>
                <a:uFillTx/>
                <a:latin typeface="Work Sans" pitchFamily="2" charset="0"/>
              </a:rPr>
              <a:t>loosely coupled and, therefore, easier to test and maintain.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i="0" u="none" strike="noStrike" kern="1200" cap="none" spc="0" normalizeH="0" baseline="0" noProof="0" dirty="0">
              <a:ln>
                <a:noFill/>
              </a:ln>
              <a:solidFill>
                <a:prstClr val="black"/>
              </a:solidFill>
              <a:effectLst/>
              <a:uLnTx/>
              <a:uFillTx/>
              <a:latin typeface="Work Sans"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Work Sans" pitchFamily="2" charset="0"/>
              </a:rPr>
              <a:t>IoC refers to transferring the control of objects and their dependencies from the main program to a container or framework.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i="0" u="none" strike="noStrike" kern="1200" cap="none" spc="0" normalizeH="0" baseline="0" noProof="0" dirty="0">
              <a:ln>
                <a:noFill/>
              </a:ln>
              <a:solidFill>
                <a:prstClr val="black"/>
              </a:solidFill>
              <a:effectLst/>
              <a:uLnTx/>
              <a:uFillTx/>
              <a:latin typeface="Work Sans"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Work Sans" pitchFamily="2" charset="0"/>
              </a:rPr>
              <a:t>IoC is a principle</a:t>
            </a:r>
            <a:r>
              <a:rPr kumimoji="0" lang="en-US" sz="2000" i="0" u="none" strike="noStrike" kern="1200" cap="none" spc="0" normalizeH="0" baseline="0" noProof="0" dirty="0">
                <a:ln>
                  <a:noFill/>
                </a:ln>
                <a:solidFill>
                  <a:prstClr val="black"/>
                </a:solidFill>
                <a:effectLst/>
                <a:uLnTx/>
                <a:uFillTx/>
                <a:latin typeface="Work Sans" pitchFamily="2" charset="0"/>
              </a:rPr>
              <a:t>, not a design pattern – the implementation details depend on the developer. All IoC does is provide high-level guidelines.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i="0" u="none" strike="noStrike" kern="1200" cap="none" spc="0" normalizeH="0" baseline="0" noProof="0" dirty="0">
              <a:ln>
                <a:noFill/>
              </a:ln>
              <a:solidFill>
                <a:prstClr val="black"/>
              </a:solidFill>
              <a:effectLst/>
              <a:uLnTx/>
              <a:uFillTx/>
              <a:latin typeface="Work Sans"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srgbClr val="3D3D4E"/>
                </a:solidFill>
                <a:effectLst/>
                <a:uLnTx/>
                <a:uFillTx/>
                <a:latin typeface="Work Sans" pitchFamily="2" charset="0"/>
              </a:rPr>
              <a:t>Inversion of Control and Dependency Injection are often used interchangeably. However, </a:t>
            </a:r>
            <a:r>
              <a:rPr kumimoji="0" lang="en-US" sz="2000" b="1" i="0" u="none" strike="noStrike" kern="1200" cap="none" spc="0" normalizeH="0" baseline="0" noProof="0" dirty="0">
                <a:ln>
                  <a:noFill/>
                </a:ln>
                <a:solidFill>
                  <a:srgbClr val="3D3D4E"/>
                </a:solidFill>
                <a:effectLst/>
                <a:uLnTx/>
                <a:uFillTx/>
                <a:latin typeface="Work Sans" pitchFamily="2" charset="0"/>
              </a:rPr>
              <a:t>Dependency Injection is only one implementation of IoC</a:t>
            </a:r>
            <a:endParaRPr kumimoji="0" lang="en-IN" sz="2000" b="1" i="0" u="none" strike="noStrike" kern="1200" cap="none" spc="0" normalizeH="0" baseline="0" noProof="0" dirty="0">
              <a:ln>
                <a:noFill/>
              </a:ln>
              <a:solidFill>
                <a:prstClr val="black"/>
              </a:solidFill>
              <a:effectLst/>
              <a:uLnTx/>
              <a:uFillTx/>
              <a:latin typeface="Work Sans" pitchFamily="2" charset="0"/>
            </a:endParaRPr>
          </a:p>
        </p:txBody>
      </p:sp>
      <p:pic>
        <p:nvPicPr>
          <p:cNvPr id="2" name="Picture 1">
            <a:extLst>
              <a:ext uri="{FF2B5EF4-FFF2-40B4-BE49-F238E27FC236}">
                <a16:creationId xmlns:a16="http://schemas.microsoft.com/office/drawing/2014/main" id="{BB2A475D-AA53-1B22-0FCE-5930254C382D}"/>
              </a:ext>
            </a:extLst>
          </p:cNvPr>
          <p:cNvPicPr>
            <a:picLocks noChangeAspect="1"/>
          </p:cNvPicPr>
          <p:nvPr/>
        </p:nvPicPr>
        <p:blipFill>
          <a:blip r:embed="rId3"/>
          <a:stretch>
            <a:fillRect/>
          </a:stretch>
        </p:blipFill>
        <p:spPr>
          <a:xfrm>
            <a:off x="3359021" y="4325411"/>
            <a:ext cx="4591354" cy="2382125"/>
          </a:xfrm>
          <a:prstGeom prst="rect">
            <a:avLst/>
          </a:prstGeom>
        </p:spPr>
      </p:pic>
    </p:spTree>
    <p:extLst>
      <p:ext uri="{BB962C8B-B14F-4D97-AF65-F5344CB8AC3E}">
        <p14:creationId xmlns:p14="http://schemas.microsoft.com/office/powerpoint/2010/main" val="17019767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1AF10-CF55-74BB-D0DC-DF6D2AB47C7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D9A0EFA-B082-E38C-850C-7AB8B82E1227}"/>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What is mean by Dependency Injection ?</a:t>
            </a:r>
            <a:endParaRPr lang="fr-FR" sz="2800" b="1" kern="0" spc="-100" dirty="0">
              <a:solidFill>
                <a:srgbClr val="C00000"/>
              </a:solidFill>
              <a:latin typeface="Work Sans" pitchFamily="2" charset="0"/>
            </a:endParaRPr>
          </a:p>
        </p:txBody>
      </p:sp>
      <p:sp>
        <p:nvSpPr>
          <p:cNvPr id="7" name="TextBox 6">
            <a:extLst>
              <a:ext uri="{FF2B5EF4-FFF2-40B4-BE49-F238E27FC236}">
                <a16:creationId xmlns:a16="http://schemas.microsoft.com/office/drawing/2014/main" id="{005D4745-EAE1-CFD8-C979-12C15CBC2BB6}"/>
              </a:ext>
            </a:extLst>
          </p:cNvPr>
          <p:cNvSpPr txBox="1"/>
          <p:nvPr/>
        </p:nvSpPr>
        <p:spPr>
          <a:xfrm>
            <a:off x="278889" y="1233969"/>
            <a:ext cx="11634222"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D3D4E"/>
                </a:solidFill>
                <a:effectLst/>
                <a:uLnTx/>
                <a:uFillTx/>
                <a:latin typeface="Work Sans" pitchFamily="2" charset="0"/>
              </a:rPr>
              <a:t>Dependency injection</a:t>
            </a:r>
            <a:r>
              <a:rPr kumimoji="0" lang="en-US" sz="2000" b="0" i="0" u="none" strike="noStrike" kern="1200" cap="none" spc="0" normalizeH="0" baseline="0" noProof="0" dirty="0">
                <a:ln>
                  <a:noFill/>
                </a:ln>
                <a:solidFill>
                  <a:srgbClr val="3D3D4E"/>
                </a:solidFill>
                <a:effectLst/>
                <a:uLnTx/>
                <a:uFillTx/>
                <a:latin typeface="Work Sans" pitchFamily="2" charset="0"/>
              </a:rPr>
              <a:t> is a technique that allows objects to be separated from the objects they depend upon. For example, suppose object A requires a method of object B to complete its functionality. Well, dependency injection suggests that instead of creating an instance of class B in class A using the new operator, the object of class B should be injected in class A using one of the following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D3D4E"/>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D3D4E"/>
                </a:solidFill>
                <a:effectLst/>
                <a:uLnTx/>
                <a:uFillTx/>
                <a:latin typeface="Work Sans" pitchFamily="2" charset="0"/>
              </a:rPr>
              <a:t>Constructor injection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D3D4E"/>
                </a:solidFill>
                <a:effectLst/>
                <a:uLnTx/>
                <a:uFillTx/>
                <a:latin typeface="Work Sans" pitchFamily="2" charset="0"/>
              </a:rPr>
              <a:t>Setter injection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D3D4E"/>
                </a:solidFill>
                <a:effectLst/>
                <a:uLnTx/>
                <a:uFillTx/>
                <a:latin typeface="Work Sans" pitchFamily="2" charset="0"/>
              </a:rPr>
              <a:t>Interface injection</a:t>
            </a:r>
          </a:p>
        </p:txBody>
      </p:sp>
      <p:pic>
        <p:nvPicPr>
          <p:cNvPr id="6" name="Picture 5">
            <a:extLst>
              <a:ext uri="{FF2B5EF4-FFF2-40B4-BE49-F238E27FC236}">
                <a16:creationId xmlns:a16="http://schemas.microsoft.com/office/drawing/2014/main" id="{8220EF49-2E61-2CA7-0BC9-FEC78C2CA267}"/>
              </a:ext>
            </a:extLst>
          </p:cNvPr>
          <p:cNvPicPr>
            <a:picLocks noChangeAspect="1"/>
          </p:cNvPicPr>
          <p:nvPr/>
        </p:nvPicPr>
        <p:blipFill>
          <a:blip r:embed="rId3"/>
          <a:stretch>
            <a:fillRect/>
          </a:stretch>
        </p:blipFill>
        <p:spPr>
          <a:xfrm>
            <a:off x="4764087" y="3002144"/>
            <a:ext cx="5643401" cy="3855856"/>
          </a:xfrm>
          <a:prstGeom prst="rect">
            <a:avLst/>
          </a:prstGeom>
        </p:spPr>
      </p:pic>
    </p:spTree>
    <p:extLst>
      <p:ext uri="{BB962C8B-B14F-4D97-AF65-F5344CB8AC3E}">
        <p14:creationId xmlns:p14="http://schemas.microsoft.com/office/powerpoint/2010/main" val="14159174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94FCCDA-19FE-363E-869A-D90B329A44A4}"/>
              </a:ext>
            </a:extLst>
          </p:cNvPr>
          <p:cNvSpPr txBox="1"/>
          <p:nvPr/>
        </p:nvSpPr>
        <p:spPr>
          <a:xfrm>
            <a:off x="542424" y="1074365"/>
            <a:ext cx="10387304" cy="3046988"/>
          </a:xfrm>
          <a:prstGeom prst="rect">
            <a:avLst/>
          </a:prstGeom>
          <a:noFill/>
        </p:spPr>
        <p:txBody>
          <a:bodyPr wrap="square">
            <a:spAutoFit/>
          </a:bodyPr>
          <a:lstStyle/>
          <a:p>
            <a:pPr algn="l"/>
            <a:r>
              <a:rPr lang="en-US" sz="2400" b="1" i="1" dirty="0">
                <a:solidFill>
                  <a:srgbClr val="1F1F1F"/>
                </a:solidFill>
                <a:effectLst/>
                <a:latin typeface="Work Sans" pitchFamily="2" charset="0"/>
              </a:rPr>
              <a:t>Inversion of Control(IoC)</a:t>
            </a:r>
            <a:r>
              <a:rPr lang="en-US" sz="2400" b="1" i="0" dirty="0">
                <a:solidFill>
                  <a:srgbClr val="1F1F1F"/>
                </a:solidFill>
                <a:effectLst/>
                <a:latin typeface="Work Sans" pitchFamily="2" charset="0"/>
              </a:rPr>
              <a:t> </a:t>
            </a:r>
            <a:r>
              <a:rPr lang="en-US" sz="2400" b="0" i="0" dirty="0">
                <a:solidFill>
                  <a:srgbClr val="1F1F1F"/>
                </a:solidFill>
                <a:effectLst/>
                <a:latin typeface="Work Sans" pitchFamily="2" charset="0"/>
              </a:rPr>
              <a:t>is a </a:t>
            </a:r>
            <a:r>
              <a:rPr lang="en-US" sz="2400" b="1" i="0" dirty="0">
                <a:solidFill>
                  <a:srgbClr val="1F1F1F"/>
                </a:solidFill>
                <a:effectLst/>
                <a:latin typeface="Work Sans" pitchFamily="2" charset="0"/>
              </a:rPr>
              <a:t>principle</a:t>
            </a:r>
            <a:r>
              <a:rPr lang="en-US" sz="2400" b="0" i="0" dirty="0">
                <a:solidFill>
                  <a:srgbClr val="1F1F1F"/>
                </a:solidFill>
                <a:effectLst/>
                <a:latin typeface="Work Sans" pitchFamily="2" charset="0"/>
              </a:rPr>
              <a:t> by which the control of objects is transferred to a container or framework.</a:t>
            </a:r>
          </a:p>
          <a:p>
            <a:pPr algn="l"/>
            <a:endParaRPr lang="en-US" sz="2400" dirty="0">
              <a:solidFill>
                <a:srgbClr val="1F1F1F"/>
              </a:solidFill>
              <a:latin typeface="Work Sans" pitchFamily="2" charset="0"/>
            </a:endParaRPr>
          </a:p>
          <a:p>
            <a:pPr algn="l"/>
            <a:endParaRPr lang="en-US" sz="2400" b="0" i="0" dirty="0">
              <a:solidFill>
                <a:srgbClr val="1F1F1F"/>
              </a:solidFill>
              <a:effectLst/>
              <a:latin typeface="Work Sans" pitchFamily="2" charset="0"/>
            </a:endParaRPr>
          </a:p>
          <a:p>
            <a:pPr algn="l"/>
            <a:r>
              <a:rPr lang="en-US" sz="2400" b="1" i="0" dirty="0">
                <a:solidFill>
                  <a:srgbClr val="1F1F1F"/>
                </a:solidFill>
                <a:effectLst/>
                <a:latin typeface="Work Sans" pitchFamily="2" charset="0"/>
              </a:rPr>
              <a:t>Dependency injection</a:t>
            </a:r>
            <a:r>
              <a:rPr lang="en-US" sz="2400" b="0" i="0" dirty="0">
                <a:solidFill>
                  <a:srgbClr val="1F1F1F"/>
                </a:solidFill>
                <a:effectLst/>
                <a:latin typeface="Work Sans" pitchFamily="2" charset="0"/>
              </a:rPr>
              <a:t> is a </a:t>
            </a:r>
            <a:r>
              <a:rPr lang="en-US" sz="2400" b="1" i="0" dirty="0">
                <a:solidFill>
                  <a:srgbClr val="1F1F1F"/>
                </a:solidFill>
                <a:effectLst/>
                <a:latin typeface="Work Sans" pitchFamily="2" charset="0"/>
              </a:rPr>
              <a:t>pattern </a:t>
            </a:r>
            <a:r>
              <a:rPr lang="en-US" sz="2400" b="0" i="0" dirty="0">
                <a:solidFill>
                  <a:srgbClr val="1F1F1F"/>
                </a:solidFill>
                <a:effectLst/>
                <a:latin typeface="Work Sans" pitchFamily="2" charset="0"/>
              </a:rPr>
              <a:t>through which IoC is implemented and the act of connecting objects with other objects or injecting objects into objects is done by container rather than by the object themselves.</a:t>
            </a:r>
          </a:p>
        </p:txBody>
      </p:sp>
    </p:spTree>
    <p:extLst>
      <p:ext uri="{BB962C8B-B14F-4D97-AF65-F5344CB8AC3E}">
        <p14:creationId xmlns:p14="http://schemas.microsoft.com/office/powerpoint/2010/main" val="1730566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FC434-8AD7-9EDD-A3B7-6DF7BF0C638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6FAD47A-E2C7-B813-0686-ABDAD5A02CB2}"/>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Spring Container Responsibilities</a:t>
            </a:r>
            <a:endParaRPr lang="fr-FR" sz="2800" b="1" kern="0" spc="-100" dirty="0">
              <a:solidFill>
                <a:srgbClr val="C00000"/>
              </a:solidFill>
              <a:latin typeface="Work Sans" pitchFamily="2" charset="0"/>
            </a:endParaRPr>
          </a:p>
        </p:txBody>
      </p:sp>
      <p:sp>
        <p:nvSpPr>
          <p:cNvPr id="7" name="TextBox 6">
            <a:extLst>
              <a:ext uri="{FF2B5EF4-FFF2-40B4-BE49-F238E27FC236}">
                <a16:creationId xmlns:a16="http://schemas.microsoft.com/office/drawing/2014/main" id="{FA73694A-717C-DEF6-D3D8-B881602FA7EB}"/>
              </a:ext>
            </a:extLst>
          </p:cNvPr>
          <p:cNvSpPr txBox="1"/>
          <p:nvPr/>
        </p:nvSpPr>
        <p:spPr>
          <a:xfrm>
            <a:off x="503853" y="1202100"/>
            <a:ext cx="10338318" cy="4672048"/>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none" strike="noStrike" kern="1200" cap="none" spc="0" normalizeH="0" baseline="0" noProof="0" dirty="0">
                <a:ln>
                  <a:noFill/>
                </a:ln>
                <a:solidFill>
                  <a:srgbClr val="24292E"/>
                </a:solidFill>
                <a:effectLst/>
                <a:uLnTx/>
                <a:uFillTx/>
                <a:latin typeface="Work Sans" pitchFamily="2" charset="0"/>
              </a:rPr>
              <a:t>The responsibilities of IOC container are: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a:ln>
                <a:noFill/>
              </a:ln>
              <a:solidFill>
                <a:srgbClr val="24292E"/>
              </a:solidFill>
              <a:effectLst/>
              <a:uLnTx/>
              <a:uFillTx/>
              <a:latin typeface="Work Sans" pitchFamily="2" charset="0"/>
            </a:endParaRPr>
          </a:p>
          <a:p>
            <a:pPr marL="800100" lvl="1" indent="-342900">
              <a:spcBef>
                <a:spcPct val="20000"/>
              </a:spcBef>
              <a:buFont typeface="Arial" pitchFamily="34" charset="0"/>
              <a:buChar char="•"/>
              <a:defRPr/>
            </a:pPr>
            <a:r>
              <a:rPr kumimoji="0" lang="en-US" sz="2400" b="0" i="0" u="none" strike="noStrike" kern="1200" cap="none" spc="0" normalizeH="0" baseline="0" noProof="0" dirty="0">
                <a:ln>
                  <a:noFill/>
                </a:ln>
                <a:solidFill>
                  <a:srgbClr val="4336F4"/>
                </a:solidFill>
                <a:effectLst/>
                <a:uLnTx/>
                <a:uFillTx/>
                <a:latin typeface="Work Sans" pitchFamily="2" charset="0"/>
              </a:rPr>
              <a:t>Instantiating</a:t>
            </a:r>
            <a:r>
              <a:rPr kumimoji="0" lang="en-US" sz="2400" b="0" i="0" u="none" strike="noStrike" kern="1200" cap="none" spc="0" normalizeH="0" baseline="0" noProof="0" dirty="0">
                <a:ln>
                  <a:noFill/>
                </a:ln>
                <a:solidFill>
                  <a:srgbClr val="24292E"/>
                </a:solidFill>
                <a:effectLst/>
                <a:uLnTx/>
                <a:uFillTx/>
                <a:latin typeface="Work Sans" pitchFamily="2" charset="0"/>
              </a:rPr>
              <a:t> the bean</a:t>
            </a:r>
          </a:p>
          <a:p>
            <a:pPr marL="800100" lvl="1" indent="-342900">
              <a:spcBef>
                <a:spcPct val="20000"/>
              </a:spcBef>
              <a:buFont typeface="Arial" pitchFamily="34" charset="0"/>
              <a:buChar char="•"/>
              <a:defRPr/>
            </a:pPr>
            <a:r>
              <a:rPr kumimoji="0" lang="en-US" sz="2400" b="0" i="0" u="none" strike="noStrike" kern="1200" cap="none" spc="0" normalizeH="0" baseline="0" noProof="0" dirty="0">
                <a:ln>
                  <a:noFill/>
                </a:ln>
                <a:solidFill>
                  <a:srgbClr val="4336F4"/>
                </a:solidFill>
                <a:effectLst/>
                <a:uLnTx/>
                <a:uFillTx/>
                <a:latin typeface="Work Sans" pitchFamily="2" charset="0"/>
              </a:rPr>
              <a:t>Wiring</a:t>
            </a:r>
            <a:r>
              <a:rPr kumimoji="0" lang="en-US" sz="2400" b="0" i="0" u="none" strike="noStrike" kern="1200" cap="none" spc="0" normalizeH="0" baseline="0" noProof="0" dirty="0">
                <a:ln>
                  <a:noFill/>
                </a:ln>
                <a:solidFill>
                  <a:srgbClr val="24292E"/>
                </a:solidFill>
                <a:effectLst/>
                <a:uLnTx/>
                <a:uFillTx/>
                <a:latin typeface="Work Sans" pitchFamily="2" charset="0"/>
              </a:rPr>
              <a:t> the beans together</a:t>
            </a:r>
          </a:p>
          <a:p>
            <a:pPr marL="800100" lvl="1" indent="-342900">
              <a:spcBef>
                <a:spcPct val="20000"/>
              </a:spcBef>
              <a:buFont typeface="Arial" pitchFamily="34" charset="0"/>
              <a:buChar char="•"/>
              <a:defRPr/>
            </a:pPr>
            <a:r>
              <a:rPr kumimoji="0" lang="en-US" sz="2400" b="0" i="0" u="none" strike="noStrike" kern="1200" cap="none" spc="0" normalizeH="0" baseline="0" noProof="0" dirty="0">
                <a:ln>
                  <a:noFill/>
                </a:ln>
                <a:solidFill>
                  <a:srgbClr val="4336F4"/>
                </a:solidFill>
                <a:effectLst/>
                <a:uLnTx/>
                <a:uFillTx/>
                <a:latin typeface="Work Sans" pitchFamily="2" charset="0"/>
              </a:rPr>
              <a:t>Configuring</a:t>
            </a:r>
            <a:r>
              <a:rPr kumimoji="0" lang="en-US" sz="2400" b="0" i="0" u="none" strike="noStrike" kern="1200" cap="none" spc="0" normalizeH="0" baseline="0" noProof="0" dirty="0">
                <a:ln>
                  <a:noFill/>
                </a:ln>
                <a:solidFill>
                  <a:srgbClr val="24292E"/>
                </a:solidFill>
                <a:effectLst/>
                <a:uLnTx/>
                <a:uFillTx/>
                <a:latin typeface="Work Sans" pitchFamily="2" charset="0"/>
              </a:rPr>
              <a:t> the beans</a:t>
            </a:r>
          </a:p>
          <a:p>
            <a:pPr marL="800100" lvl="1" indent="-342900">
              <a:spcBef>
                <a:spcPct val="20000"/>
              </a:spcBef>
              <a:buFont typeface="Arial" pitchFamily="34" charset="0"/>
              <a:buChar char="•"/>
              <a:defRPr/>
            </a:pPr>
            <a:r>
              <a:rPr kumimoji="0" lang="en-US" sz="2400" b="0" i="0" u="none" strike="noStrike" kern="1200" cap="none" spc="0" normalizeH="0" baseline="0" noProof="0" dirty="0">
                <a:ln>
                  <a:noFill/>
                </a:ln>
                <a:solidFill>
                  <a:srgbClr val="24292E"/>
                </a:solidFill>
                <a:effectLst/>
                <a:uLnTx/>
                <a:uFillTx/>
                <a:latin typeface="Work Sans" pitchFamily="2" charset="0"/>
              </a:rPr>
              <a:t>Managing the </a:t>
            </a:r>
            <a:r>
              <a:rPr kumimoji="0" lang="en-US" sz="2400" b="0" i="0" u="none" strike="noStrike" kern="1200" cap="none" spc="0" normalizeH="0" baseline="0" noProof="0" dirty="0">
                <a:ln>
                  <a:noFill/>
                </a:ln>
                <a:solidFill>
                  <a:srgbClr val="4336F4"/>
                </a:solidFill>
                <a:effectLst/>
                <a:uLnTx/>
                <a:uFillTx/>
                <a:latin typeface="Work Sans" pitchFamily="2" charset="0"/>
              </a:rPr>
              <a:t>bean’s entire life-cycle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rgbClr val="24292E"/>
              </a:solidFill>
              <a:effectLst/>
              <a:uLnTx/>
              <a:uFillTx/>
              <a:latin typeface="Work Sans" pitchFamily="2" charset="0"/>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rgbClr val="24292E"/>
                </a:solidFill>
                <a:effectLst/>
                <a:uLnTx/>
                <a:uFillTx/>
                <a:latin typeface="Work Sans" pitchFamily="2" charset="0"/>
              </a:rPr>
              <a:t>The container gets its instructions on what objects to instantiate, configure, and assemble by reading </a:t>
            </a:r>
            <a:r>
              <a:rPr kumimoji="0" lang="en-US" sz="2400" b="1" i="0" u="none" strike="noStrike" kern="1200" cap="none" spc="0" normalizeH="0" baseline="0" noProof="0" dirty="0">
                <a:ln>
                  <a:noFill/>
                </a:ln>
                <a:solidFill>
                  <a:srgbClr val="FF0000"/>
                </a:solidFill>
                <a:effectLst/>
                <a:uLnTx/>
                <a:uFillTx/>
                <a:latin typeface="Work Sans" pitchFamily="2" charset="0"/>
              </a:rPr>
              <a:t>configuration metadata</a:t>
            </a:r>
            <a:r>
              <a:rPr kumimoji="0" lang="en-US" sz="2400" b="0" i="0" u="none" strike="noStrike" kern="1200" cap="none" spc="0" normalizeH="0" baseline="0" noProof="0" dirty="0">
                <a:ln>
                  <a:noFill/>
                </a:ln>
                <a:solidFill>
                  <a:srgbClr val="24292E"/>
                </a:solidFill>
                <a:effectLst/>
                <a:uLnTx/>
                <a:uFillTx/>
                <a:latin typeface="Work Sans" pitchFamily="2" charset="0"/>
              </a:rPr>
              <a:t>. The configuration metadata is represented in </a:t>
            </a:r>
            <a:r>
              <a:rPr kumimoji="0" lang="en-US" sz="2400" b="1" i="0" u="none" strike="noStrike" kern="1200" cap="none" spc="0" normalizeH="0" baseline="0" noProof="0" dirty="0">
                <a:ln>
                  <a:noFill/>
                </a:ln>
                <a:solidFill>
                  <a:srgbClr val="FF0000"/>
                </a:solidFill>
                <a:effectLst/>
                <a:uLnTx/>
                <a:uFillTx/>
                <a:latin typeface="Work Sans" pitchFamily="2" charset="0"/>
              </a:rPr>
              <a:t>XML, Java annotations, or Java code. </a:t>
            </a:r>
            <a:endParaRPr kumimoji="0" lang="en-US" sz="4000" b="1" i="0" u="none" strike="noStrike" kern="1200" cap="none" spc="0" normalizeH="0" baseline="0" noProof="0" dirty="0">
              <a:ln>
                <a:noFill/>
              </a:ln>
              <a:solidFill>
                <a:srgbClr val="FF0000"/>
              </a:solidFill>
              <a:effectLst/>
              <a:uLnTx/>
              <a:uFillTx/>
              <a:latin typeface="Work Sans" pitchFamily="2" charset="0"/>
            </a:endParaRPr>
          </a:p>
        </p:txBody>
      </p:sp>
    </p:spTree>
    <p:extLst>
      <p:ext uri="{BB962C8B-B14F-4D97-AF65-F5344CB8AC3E}">
        <p14:creationId xmlns:p14="http://schemas.microsoft.com/office/powerpoint/2010/main" val="5370824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7A38D-92DD-4578-BB33-4107AAD7B9A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B5F832B-FEAA-0E90-A886-B2A6C123902C}"/>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Spring Container Responsibilities</a:t>
            </a:r>
            <a:endParaRPr lang="fr-FR" sz="2800" b="1" kern="0" spc="-100" dirty="0">
              <a:solidFill>
                <a:srgbClr val="C00000"/>
              </a:solidFill>
              <a:latin typeface="Work Sans" pitchFamily="2" charset="0"/>
            </a:endParaRPr>
          </a:p>
        </p:txBody>
      </p:sp>
      <p:sp>
        <p:nvSpPr>
          <p:cNvPr id="7" name="TextBox 6">
            <a:extLst>
              <a:ext uri="{FF2B5EF4-FFF2-40B4-BE49-F238E27FC236}">
                <a16:creationId xmlns:a16="http://schemas.microsoft.com/office/drawing/2014/main" id="{DC983356-D080-1DBC-3A0B-77435BA2BF59}"/>
              </a:ext>
            </a:extLst>
          </p:cNvPr>
          <p:cNvSpPr txBox="1"/>
          <p:nvPr/>
        </p:nvSpPr>
        <p:spPr>
          <a:xfrm>
            <a:off x="926841" y="1720840"/>
            <a:ext cx="10338318"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968"/>
                </a:solidFill>
                <a:effectLst/>
                <a:uLnTx/>
                <a:uFillTx/>
                <a:latin typeface="Nunito Sans" pitchFamily="2" charset="0"/>
                <a:ea typeface="+mn-ea"/>
                <a:cs typeface="+mn-cs"/>
              </a:rPr>
              <a:t>Spring IoC Container is mainly </a:t>
            </a:r>
            <a:r>
              <a:rPr kumimoji="0" lang="en-US" sz="1800" b="1" i="0" u="none" strike="noStrike" kern="1200" cap="none" spc="0" normalizeH="0" baseline="0" noProof="0" dirty="0">
                <a:ln>
                  <a:noFill/>
                </a:ln>
                <a:solidFill>
                  <a:srgbClr val="4336F4"/>
                </a:solidFill>
                <a:effectLst/>
                <a:uLnTx/>
                <a:uFillTx/>
                <a:latin typeface="Nunito Sans" pitchFamily="2" charset="0"/>
                <a:ea typeface="+mn-ea"/>
                <a:cs typeface="+mn-cs"/>
              </a:rPr>
              <a:t>responsible for implementing Inversion of Control (IoC) </a:t>
            </a:r>
            <a:r>
              <a:rPr kumimoji="0" lang="en-US" sz="1800" b="1" i="0" u="none" strike="noStrike" kern="1200" cap="none" spc="0" normalizeH="0" baseline="0" noProof="0" dirty="0">
                <a:ln>
                  <a:noFill/>
                </a:ln>
                <a:solidFill>
                  <a:srgbClr val="4D5968"/>
                </a:solidFill>
                <a:effectLst/>
                <a:uLnTx/>
                <a:uFillTx/>
                <a:latin typeface="Nunito Sans" pitchFamily="2" charset="0"/>
                <a:ea typeface="+mn-ea"/>
                <a:cs typeface="+mn-cs"/>
              </a:rPr>
              <a:t>i.e., to achieve loose coupling between the classes by creating the objects &amp; injecting them dynamically during the run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4D5968"/>
              </a:solidFill>
              <a:effectLst/>
              <a:uLnTx/>
              <a:uFillTx/>
              <a:latin typeface="Nunito Sans"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4D5968"/>
              </a:solidFill>
              <a:effectLst/>
              <a:uLnTx/>
              <a:uFillTx/>
              <a:latin typeface="Nunito Sans"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968"/>
                </a:solidFill>
                <a:effectLst/>
                <a:uLnTx/>
                <a:uFillTx/>
                <a:latin typeface="Nunito Sans" pitchFamily="2" charset="0"/>
                <a:ea typeface="+mn-ea"/>
                <a:cs typeface="+mn-cs"/>
              </a:rPr>
              <a:t>	Spring IoC Containers helps in instantiating the class &amp; creating the object, configuring the object, assembling and managing the dependencies between the objects.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4D5968"/>
              </a:solidFill>
              <a:effectLst/>
              <a:uLnTx/>
              <a:uFillTx/>
              <a:latin typeface="Nunito Sans"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4D5968"/>
              </a:solidFill>
              <a:effectLst/>
              <a:uLnTx/>
              <a:uFillTx/>
              <a:latin typeface="Nunito Sans"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5968"/>
                </a:solidFill>
                <a:effectLst/>
                <a:uLnTx/>
                <a:uFillTx/>
                <a:latin typeface="Nunito Sans" pitchFamily="2" charset="0"/>
                <a:ea typeface="+mn-ea"/>
                <a:cs typeface="+mn-cs"/>
              </a:rPr>
              <a:t>	The information required for creating, configuring &amp; assembling the objects is obtained by reading the XML Configuration file or scanning the Spring Java Annotations used in the project.</a:t>
            </a:r>
          </a:p>
        </p:txBody>
      </p:sp>
    </p:spTree>
    <p:extLst>
      <p:ext uri="{BB962C8B-B14F-4D97-AF65-F5344CB8AC3E}">
        <p14:creationId xmlns:p14="http://schemas.microsoft.com/office/powerpoint/2010/main" val="425402116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3380EF-53D5-8734-87F2-3CA184F1E5BD}"/>
              </a:ext>
            </a:extLst>
          </p:cNvPr>
          <p:cNvPicPr>
            <a:picLocks noChangeAspect="1"/>
          </p:cNvPicPr>
          <p:nvPr/>
        </p:nvPicPr>
        <p:blipFill>
          <a:blip r:embed="rId2"/>
          <a:stretch>
            <a:fillRect/>
          </a:stretch>
        </p:blipFill>
        <p:spPr>
          <a:xfrm>
            <a:off x="438538" y="445537"/>
            <a:ext cx="6611489" cy="4313075"/>
          </a:xfrm>
          <a:prstGeom prst="rect">
            <a:avLst/>
          </a:prstGeom>
        </p:spPr>
      </p:pic>
      <p:pic>
        <p:nvPicPr>
          <p:cNvPr id="8" name="Picture 7">
            <a:extLst>
              <a:ext uri="{FF2B5EF4-FFF2-40B4-BE49-F238E27FC236}">
                <a16:creationId xmlns:a16="http://schemas.microsoft.com/office/drawing/2014/main" id="{22B63876-FA6E-DE34-785E-EEF58A2DD742}"/>
              </a:ext>
            </a:extLst>
          </p:cNvPr>
          <p:cNvPicPr>
            <a:picLocks noChangeAspect="1"/>
          </p:cNvPicPr>
          <p:nvPr/>
        </p:nvPicPr>
        <p:blipFill>
          <a:blip r:embed="rId3"/>
          <a:stretch>
            <a:fillRect/>
          </a:stretch>
        </p:blipFill>
        <p:spPr>
          <a:xfrm>
            <a:off x="5775649" y="2750198"/>
            <a:ext cx="5907576" cy="3817760"/>
          </a:xfrm>
          <a:prstGeom prst="rect">
            <a:avLst/>
          </a:prstGeom>
        </p:spPr>
      </p:pic>
    </p:spTree>
    <p:extLst>
      <p:ext uri="{BB962C8B-B14F-4D97-AF65-F5344CB8AC3E}">
        <p14:creationId xmlns:p14="http://schemas.microsoft.com/office/powerpoint/2010/main" val="875614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D82B3A-17EA-669F-A707-A36A1E110A08}"/>
              </a:ext>
            </a:extLst>
          </p:cNvPr>
          <p:cNvPicPr>
            <a:picLocks noChangeAspect="1"/>
          </p:cNvPicPr>
          <p:nvPr/>
        </p:nvPicPr>
        <p:blipFill>
          <a:blip r:embed="rId2"/>
          <a:stretch>
            <a:fillRect/>
          </a:stretch>
        </p:blipFill>
        <p:spPr>
          <a:xfrm>
            <a:off x="3885115" y="704628"/>
            <a:ext cx="4421770" cy="2362200"/>
          </a:xfrm>
          <a:prstGeom prst="rect">
            <a:avLst/>
          </a:prstGeom>
        </p:spPr>
      </p:pic>
      <p:sp>
        <p:nvSpPr>
          <p:cNvPr id="8" name="TextBox 7">
            <a:extLst>
              <a:ext uri="{FF2B5EF4-FFF2-40B4-BE49-F238E27FC236}">
                <a16:creationId xmlns:a16="http://schemas.microsoft.com/office/drawing/2014/main" id="{636988C9-503C-3167-FA8D-5F42AF2C05FC}"/>
              </a:ext>
            </a:extLst>
          </p:cNvPr>
          <p:cNvSpPr txBox="1"/>
          <p:nvPr/>
        </p:nvSpPr>
        <p:spPr>
          <a:xfrm>
            <a:off x="925475" y="3791173"/>
            <a:ext cx="10601802" cy="1938992"/>
          </a:xfrm>
          <a:prstGeom prst="rect">
            <a:avLst/>
          </a:prstGeom>
          <a:noFill/>
        </p:spPr>
        <p:txBody>
          <a:bodyPr wrap="square">
            <a:spAutoFit/>
          </a:bodyPr>
          <a:lstStyle/>
          <a:p>
            <a:r>
              <a:rPr lang="en-US" sz="2400" dirty="0">
                <a:solidFill>
                  <a:srgbClr val="000000"/>
                </a:solidFill>
                <a:latin typeface="Work Sans" pitchFamily="2" charset="0"/>
              </a:rPr>
              <a:t>One main between BeanFactory and ApplicationContext is that BeanFactory only instantiates bean when we call </a:t>
            </a:r>
            <a:r>
              <a:rPr lang="en-US" sz="2400" dirty="0" err="1">
                <a:solidFill>
                  <a:srgbClr val="000000"/>
                </a:solidFill>
                <a:latin typeface="Work Sans" pitchFamily="2" charset="0"/>
              </a:rPr>
              <a:t>getBean</a:t>
            </a:r>
            <a:r>
              <a:rPr lang="en-US" sz="2400" dirty="0">
                <a:solidFill>
                  <a:srgbClr val="000000"/>
                </a:solidFill>
                <a:latin typeface="Work Sans" pitchFamily="2" charset="0"/>
              </a:rPr>
              <a:t>() method while ApplicationContext instantiates singleton bean when the container is started, It doesn't wait for </a:t>
            </a:r>
            <a:r>
              <a:rPr lang="en-US" sz="2400" dirty="0" err="1">
                <a:solidFill>
                  <a:srgbClr val="000000"/>
                </a:solidFill>
                <a:latin typeface="Work Sans" pitchFamily="2" charset="0"/>
              </a:rPr>
              <a:t>getBean</a:t>
            </a:r>
            <a:r>
              <a:rPr lang="en-US" sz="2400" dirty="0">
                <a:solidFill>
                  <a:srgbClr val="000000"/>
                </a:solidFill>
                <a:latin typeface="Work Sans" pitchFamily="2" charset="0"/>
              </a:rPr>
              <a:t>() method to be called.</a:t>
            </a:r>
            <a:endParaRPr lang="en-IN" sz="2400" dirty="0">
              <a:solidFill>
                <a:srgbClr val="000000"/>
              </a:solidFill>
              <a:latin typeface="Work Sans" pitchFamily="2" charset="0"/>
            </a:endParaRPr>
          </a:p>
        </p:txBody>
      </p:sp>
    </p:spTree>
    <p:extLst>
      <p:ext uri="{BB962C8B-B14F-4D97-AF65-F5344CB8AC3E}">
        <p14:creationId xmlns:p14="http://schemas.microsoft.com/office/powerpoint/2010/main" val="2465750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BC22B-B9A0-8024-E2FC-0059B253974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B9E432E-50AB-E535-716C-4D1CB2DB4AD5}"/>
              </a:ext>
            </a:extLst>
          </p:cNvPr>
          <p:cNvSpPr/>
          <p:nvPr/>
        </p:nvSpPr>
        <p:spPr>
          <a:xfrm>
            <a:off x="392937" y="42480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What is Configuration Metadata ?</a:t>
            </a:r>
            <a:endParaRPr lang="fr-FR" sz="2800" b="1" kern="0" spc="-100" dirty="0">
              <a:solidFill>
                <a:srgbClr val="C00000"/>
              </a:solidFill>
              <a:latin typeface="Work Sans" pitchFamily="2" charset="0"/>
            </a:endParaRPr>
          </a:p>
        </p:txBody>
      </p:sp>
      <p:sp>
        <p:nvSpPr>
          <p:cNvPr id="7" name="TextBox 6">
            <a:extLst>
              <a:ext uri="{FF2B5EF4-FFF2-40B4-BE49-F238E27FC236}">
                <a16:creationId xmlns:a16="http://schemas.microsoft.com/office/drawing/2014/main" id="{AEB88A65-F093-E827-4CC1-5F51836DB10B}"/>
              </a:ext>
            </a:extLst>
          </p:cNvPr>
          <p:cNvSpPr txBox="1"/>
          <p:nvPr/>
        </p:nvSpPr>
        <p:spPr>
          <a:xfrm>
            <a:off x="1073021" y="1375607"/>
            <a:ext cx="9759820" cy="39087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Configuration metadata represents how you, as an application developer, tell the Spring container to instantiate, configure, and assemble the objects in your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Three ways we can supply Configuration Metadata to Spring IoC container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XML-based configuration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Annotation-based configuration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Java-based configuration</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986821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C5ACA-05DA-C959-C44B-070CA3916DF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89F0F0D-4E60-3F13-9314-499579301658}"/>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Types of Containers</a:t>
            </a:r>
            <a:endParaRPr lang="fr-FR" sz="2800" b="1" kern="0" spc="-100" dirty="0">
              <a:solidFill>
                <a:srgbClr val="C00000"/>
              </a:solidFill>
              <a:latin typeface="Work Sans" pitchFamily="2" charset="0"/>
            </a:endParaRPr>
          </a:p>
        </p:txBody>
      </p:sp>
      <p:sp>
        <p:nvSpPr>
          <p:cNvPr id="7" name="TextBox 6">
            <a:extLst>
              <a:ext uri="{FF2B5EF4-FFF2-40B4-BE49-F238E27FC236}">
                <a16:creationId xmlns:a16="http://schemas.microsoft.com/office/drawing/2014/main" id="{7EF64A4F-FA3F-9E70-FA3E-15AC8B00427A}"/>
              </a:ext>
            </a:extLst>
          </p:cNvPr>
          <p:cNvSpPr txBox="1"/>
          <p:nvPr/>
        </p:nvSpPr>
        <p:spPr>
          <a:xfrm>
            <a:off x="5722644" y="1633291"/>
            <a:ext cx="6074228"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24292E"/>
                </a:solidFill>
                <a:effectLst/>
                <a:uLnTx/>
                <a:uFillTx/>
                <a:latin typeface="Work Sans" pitchFamily="2" charset="0"/>
              </a:rPr>
              <a:t>The </a:t>
            </a:r>
            <a:r>
              <a:rPr kumimoji="0" lang="en-IN" sz="1800" b="0" i="1" u="none" strike="noStrike" kern="1200" cap="none" spc="0" normalizeH="0" baseline="0" noProof="0" dirty="0" err="1">
                <a:ln>
                  <a:noFill/>
                </a:ln>
                <a:solidFill>
                  <a:srgbClr val="D73A49"/>
                </a:solidFill>
                <a:effectLst/>
                <a:uLnTx/>
                <a:uFillTx/>
                <a:latin typeface="Work Sans" pitchFamily="2" charset="0"/>
              </a:rPr>
              <a:t>org.springframework.beans</a:t>
            </a:r>
            <a:r>
              <a:rPr kumimoji="0" lang="en-IN" sz="1800" b="0" i="0" u="none" strike="noStrike" kern="1200" cap="none" spc="0" normalizeH="0" baseline="0" noProof="0" dirty="0">
                <a:ln>
                  <a:noFill/>
                </a:ln>
                <a:solidFill>
                  <a:srgbClr val="24292E"/>
                </a:solidFill>
                <a:effectLst/>
                <a:uLnTx/>
                <a:uFillTx/>
                <a:latin typeface="Work Sans"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24292E"/>
                </a:solidFill>
                <a:effectLst/>
                <a:uLnTx/>
                <a:uFillTx/>
                <a:latin typeface="Work Sans" pitchFamily="2" charset="0"/>
              </a:rPr>
              <a:t>and </a:t>
            </a:r>
            <a:r>
              <a:rPr kumimoji="0" lang="en-IN" sz="1800" b="0" i="1" u="none" strike="noStrike" kern="1200" cap="none" spc="0" normalizeH="0" baseline="0" noProof="0" dirty="0" err="1">
                <a:ln>
                  <a:noFill/>
                </a:ln>
                <a:solidFill>
                  <a:srgbClr val="D73A49"/>
                </a:solidFill>
                <a:effectLst/>
                <a:uLnTx/>
                <a:uFillTx/>
                <a:latin typeface="Work Sans" pitchFamily="2" charset="0"/>
              </a:rPr>
              <a:t>org.springframework.context</a:t>
            </a:r>
            <a:endParaRPr kumimoji="0" lang="en-IN" sz="1800" b="0" i="1" u="none" strike="noStrike" kern="1200" cap="none" spc="0" normalizeH="0" baseline="0" noProof="0" dirty="0">
              <a:ln>
                <a:noFill/>
              </a:ln>
              <a:solidFill>
                <a:srgbClr val="D73A49"/>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24292E"/>
                </a:solidFill>
                <a:effectLst/>
                <a:uLnTx/>
                <a:uFillTx/>
                <a:latin typeface="Work Sans" pitchFamily="2" charset="0"/>
              </a:rPr>
              <a:t>packages are the basis for Spring Framework’s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24292E"/>
                </a:solidFill>
                <a:effectLst/>
                <a:uLnTx/>
                <a:uFillTx/>
                <a:latin typeface="Work Sans" pitchFamily="2" charset="0"/>
              </a:rPr>
              <a:t>IoC container.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24292E"/>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24292E"/>
                </a:solidFill>
                <a:effectLst/>
                <a:uLnTx/>
                <a:uFillTx/>
                <a:latin typeface="Work Sans" pitchFamily="2" charset="0"/>
              </a:rPr>
              <a:t>Spring framework provides two distinct types of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rgbClr val="24292E"/>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2400" b="0" i="1" u="none" strike="noStrike" kern="1200" cap="none" spc="0" normalizeH="0" baseline="0" noProof="0" dirty="0">
                <a:ln>
                  <a:noFill/>
                </a:ln>
                <a:solidFill>
                  <a:srgbClr val="D73A49"/>
                </a:solidFill>
                <a:effectLst/>
                <a:uLnTx/>
                <a:uFillTx/>
                <a:latin typeface="Work Sans" pitchFamily="2" charset="0"/>
              </a:rPr>
              <a:t>BeanFactory</a:t>
            </a:r>
            <a:r>
              <a:rPr kumimoji="0" lang="en-IN" sz="2400" b="0" i="0" u="none" strike="noStrike" kern="1200" cap="none" spc="0" normalizeH="0" baseline="0" noProof="0" dirty="0">
                <a:ln>
                  <a:noFill/>
                </a:ln>
                <a:solidFill>
                  <a:srgbClr val="24292E"/>
                </a:solidFill>
                <a:effectLst/>
                <a:uLnTx/>
                <a:uFillTx/>
                <a:latin typeface="Work Sans" pitchFamily="2" charset="0"/>
              </a:rPr>
              <a:t> container</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2400" b="0" i="1" u="none" strike="noStrike" kern="1200" cap="none" spc="0" normalizeH="0" baseline="0" noProof="0" dirty="0">
                <a:ln>
                  <a:noFill/>
                </a:ln>
                <a:solidFill>
                  <a:srgbClr val="D73A49"/>
                </a:solidFill>
                <a:effectLst/>
                <a:uLnTx/>
                <a:uFillTx/>
                <a:latin typeface="Work Sans" pitchFamily="2" charset="0"/>
              </a:rPr>
              <a:t>ApplicationContext</a:t>
            </a:r>
            <a:r>
              <a:rPr kumimoji="0" lang="en-IN" sz="2400" b="0" i="0" u="none" strike="noStrike" kern="1200" cap="none" spc="0" normalizeH="0" baseline="0" noProof="0" dirty="0">
                <a:ln>
                  <a:noFill/>
                </a:ln>
                <a:solidFill>
                  <a:srgbClr val="24292E"/>
                </a:solidFill>
                <a:effectLst/>
                <a:uLnTx/>
                <a:uFillTx/>
                <a:latin typeface="Work Sans" pitchFamily="2" charset="0"/>
              </a:rPr>
              <a:t> container</a:t>
            </a:r>
          </a:p>
        </p:txBody>
      </p:sp>
      <p:pic>
        <p:nvPicPr>
          <p:cNvPr id="12" name="Picture 11">
            <a:extLst>
              <a:ext uri="{FF2B5EF4-FFF2-40B4-BE49-F238E27FC236}">
                <a16:creationId xmlns:a16="http://schemas.microsoft.com/office/drawing/2014/main" id="{AAEF86FF-936E-CBB1-8C2A-7FCD582AA9D8}"/>
              </a:ext>
            </a:extLst>
          </p:cNvPr>
          <p:cNvPicPr>
            <a:picLocks noChangeAspect="1"/>
          </p:cNvPicPr>
          <p:nvPr/>
        </p:nvPicPr>
        <p:blipFill>
          <a:blip r:embed="rId3"/>
          <a:stretch>
            <a:fillRect/>
          </a:stretch>
        </p:blipFill>
        <p:spPr>
          <a:xfrm>
            <a:off x="1324946" y="1282142"/>
            <a:ext cx="3489649" cy="4964440"/>
          </a:xfrm>
          <a:prstGeom prst="rect">
            <a:avLst/>
          </a:prstGeom>
        </p:spPr>
      </p:pic>
    </p:spTree>
    <p:extLst>
      <p:ext uri="{BB962C8B-B14F-4D97-AF65-F5344CB8AC3E}">
        <p14:creationId xmlns:p14="http://schemas.microsoft.com/office/powerpoint/2010/main" val="21236604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7EA45-A4C6-5ADB-9686-45592E6C57A7}"/>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95990664-9C50-129D-C785-684F489C71DE}"/>
              </a:ext>
            </a:extLst>
          </p:cNvPr>
          <p:cNvSpPr txBox="1"/>
          <p:nvPr/>
        </p:nvSpPr>
        <p:spPr>
          <a:xfrm>
            <a:off x="210465" y="982176"/>
            <a:ext cx="11771070" cy="4893647"/>
          </a:xfrm>
          <a:prstGeom prst="rect">
            <a:avLst/>
          </a:prstGeom>
          <a:noFill/>
        </p:spPr>
        <p:txBody>
          <a:bodyPr wrap="square">
            <a:spAutoFit/>
          </a:bodyPr>
          <a:lstStyle/>
          <a:p>
            <a:pPr marL="342900" indent="-342900" algn="l">
              <a:buFont typeface="Arial" panose="020B0604020202020204" pitchFamily="34" charset="0"/>
              <a:buChar char="•"/>
            </a:pPr>
            <a:r>
              <a:rPr lang="en-US" sz="2400" b="0" i="0" dirty="0">
                <a:solidFill>
                  <a:schemeClr val="bg1">
                    <a:lumMod val="75000"/>
                    <a:lumOff val="25000"/>
                  </a:schemeClr>
                </a:solidFill>
                <a:effectLst/>
                <a:latin typeface="Work Sans" pitchFamily="2" charset="0"/>
              </a:rPr>
              <a:t>Spring is </a:t>
            </a:r>
            <a:r>
              <a:rPr lang="en-US" sz="2400" b="1" i="0" dirty="0">
                <a:solidFill>
                  <a:schemeClr val="bg1">
                    <a:lumMod val="75000"/>
                    <a:lumOff val="25000"/>
                  </a:schemeClr>
                </a:solidFill>
                <a:effectLst/>
                <a:latin typeface="Work Sans" pitchFamily="2" charset="0"/>
              </a:rPr>
              <a:t>known for its dependency injection and Inversion of Control (IoC) systems</a:t>
            </a:r>
            <a:r>
              <a:rPr lang="en-US" sz="2400" b="0" i="0" dirty="0">
                <a:solidFill>
                  <a:schemeClr val="bg1">
                    <a:lumMod val="75000"/>
                    <a:lumOff val="25000"/>
                  </a:schemeClr>
                </a:solidFill>
                <a:effectLst/>
                <a:latin typeface="Work Sans" pitchFamily="2" charset="0"/>
              </a:rPr>
              <a:t>, which allow you to </a:t>
            </a:r>
            <a:r>
              <a:rPr lang="en-US" sz="2400" b="1" i="0" dirty="0">
                <a:solidFill>
                  <a:schemeClr val="bg1">
                    <a:lumMod val="75000"/>
                    <a:lumOff val="25000"/>
                  </a:schemeClr>
                </a:solidFill>
                <a:effectLst/>
                <a:latin typeface="Work Sans" pitchFamily="2" charset="0"/>
              </a:rPr>
              <a:t>create large-scale, loosely-coupled applications with ease. </a:t>
            </a:r>
            <a:r>
              <a:rPr lang="en-US" sz="2400" b="0" i="0" dirty="0">
                <a:solidFill>
                  <a:schemeClr val="bg1">
                    <a:lumMod val="75000"/>
                    <a:lumOff val="25000"/>
                  </a:schemeClr>
                </a:solidFill>
                <a:effectLst/>
                <a:latin typeface="Work Sans" pitchFamily="2" charset="0"/>
              </a:rPr>
              <a:t>Spring is especially suited for financial and enterprise applications due to its speed, security, and easy-to-build transaction systems. The top employers of Spring developers are Citibank, eBay, Visa, and J.P. Morgan</a:t>
            </a:r>
          </a:p>
          <a:p>
            <a:pPr marL="342900" indent="-342900" algn="l">
              <a:buFont typeface="Arial" panose="020B0604020202020204" pitchFamily="34" charset="0"/>
              <a:buChar char="•"/>
            </a:pPr>
            <a:endParaRPr lang="en-US" sz="2400" dirty="0">
              <a:solidFill>
                <a:schemeClr val="bg1">
                  <a:lumMod val="75000"/>
                  <a:lumOff val="25000"/>
                </a:schemeClr>
              </a:solidFill>
              <a:latin typeface="Work Sans" pitchFamily="2" charset="0"/>
            </a:endParaRPr>
          </a:p>
          <a:p>
            <a:pPr marL="342900" indent="-342900" algn="l">
              <a:buFont typeface="Arial" panose="020B0604020202020204" pitchFamily="34" charset="0"/>
              <a:buChar char="•"/>
            </a:pPr>
            <a:r>
              <a:rPr lang="en-US" sz="2400" b="0" i="0" dirty="0">
                <a:solidFill>
                  <a:schemeClr val="bg1">
                    <a:lumMod val="75000"/>
                    <a:lumOff val="25000"/>
                  </a:schemeClr>
                </a:solidFill>
                <a:effectLst/>
                <a:latin typeface="Work Sans" pitchFamily="2" charset="0"/>
              </a:rPr>
              <a:t>The Spring Framework is an</a:t>
            </a:r>
            <a:r>
              <a:rPr lang="en-US" sz="2400" b="1" i="0" dirty="0">
                <a:solidFill>
                  <a:schemeClr val="bg1">
                    <a:lumMod val="75000"/>
                    <a:lumOff val="25000"/>
                  </a:schemeClr>
                </a:solidFill>
                <a:effectLst/>
                <a:latin typeface="Work Sans" pitchFamily="2" charset="0"/>
              </a:rPr>
              <a:t> application framework and inversion of control container </a:t>
            </a:r>
            <a:r>
              <a:rPr lang="en-US" sz="2400" b="0" i="0" dirty="0">
                <a:solidFill>
                  <a:schemeClr val="bg1">
                    <a:lumMod val="75000"/>
                    <a:lumOff val="25000"/>
                  </a:schemeClr>
                </a:solidFill>
                <a:effectLst/>
                <a:latin typeface="Work Sans" pitchFamily="2" charset="0"/>
              </a:rPr>
              <a:t>for the Java platform. </a:t>
            </a:r>
          </a:p>
          <a:p>
            <a:pPr marL="342900" indent="-342900" algn="l">
              <a:buFont typeface="Arial" panose="020B0604020202020204" pitchFamily="34" charset="0"/>
              <a:buChar char="•"/>
            </a:pPr>
            <a:endParaRPr lang="en-US" sz="2400" b="0" i="0" dirty="0">
              <a:solidFill>
                <a:schemeClr val="bg1">
                  <a:lumMod val="75000"/>
                  <a:lumOff val="25000"/>
                </a:schemeClr>
              </a:solidFill>
              <a:effectLst/>
              <a:latin typeface="Work Sans" pitchFamily="2" charset="0"/>
            </a:endParaRPr>
          </a:p>
          <a:p>
            <a:pPr marL="342900" indent="-342900" algn="l">
              <a:buFont typeface="Arial" panose="020B0604020202020204" pitchFamily="34" charset="0"/>
              <a:buChar char="•"/>
            </a:pPr>
            <a:r>
              <a:rPr lang="en-US" sz="2400" b="0" i="0" dirty="0">
                <a:solidFill>
                  <a:schemeClr val="bg1">
                    <a:lumMod val="75000"/>
                    <a:lumOff val="25000"/>
                  </a:schemeClr>
                </a:solidFill>
                <a:effectLst/>
                <a:latin typeface="Work Sans" pitchFamily="2" charset="0"/>
              </a:rPr>
              <a:t>The framework's core features </a:t>
            </a:r>
            <a:r>
              <a:rPr lang="en-US" sz="2400" b="1" i="0" dirty="0">
                <a:solidFill>
                  <a:schemeClr val="bg1">
                    <a:lumMod val="75000"/>
                    <a:lumOff val="25000"/>
                  </a:schemeClr>
                </a:solidFill>
                <a:effectLst/>
                <a:latin typeface="Work Sans" pitchFamily="2" charset="0"/>
              </a:rPr>
              <a:t>can be used by any Java application</a:t>
            </a:r>
            <a:r>
              <a:rPr lang="en-US" sz="2400" b="0" i="0" dirty="0">
                <a:solidFill>
                  <a:schemeClr val="bg1">
                    <a:lumMod val="75000"/>
                    <a:lumOff val="25000"/>
                  </a:schemeClr>
                </a:solidFill>
                <a:effectLst/>
                <a:latin typeface="Work Sans" pitchFamily="2" charset="0"/>
              </a:rPr>
              <a:t>, but there are </a:t>
            </a:r>
            <a:r>
              <a:rPr lang="en-US" sz="2400" b="1" i="0" dirty="0">
                <a:solidFill>
                  <a:schemeClr val="bg1">
                    <a:lumMod val="75000"/>
                    <a:lumOff val="25000"/>
                  </a:schemeClr>
                </a:solidFill>
                <a:effectLst/>
                <a:latin typeface="Work Sans" pitchFamily="2" charset="0"/>
              </a:rPr>
              <a:t>extensions for building web applications on top of the Java EE (Enterprise Edition) platform</a:t>
            </a:r>
            <a:r>
              <a:rPr lang="en-US" sz="2400" b="0" i="0" dirty="0">
                <a:solidFill>
                  <a:schemeClr val="bg1">
                    <a:lumMod val="75000"/>
                    <a:lumOff val="25000"/>
                  </a:schemeClr>
                </a:solidFill>
                <a:effectLst/>
                <a:latin typeface="Work Sans" pitchFamily="2" charset="0"/>
              </a:rPr>
              <a:t>.</a:t>
            </a:r>
          </a:p>
        </p:txBody>
      </p:sp>
    </p:spTree>
    <p:extLst>
      <p:ext uri="{BB962C8B-B14F-4D97-AF65-F5344CB8AC3E}">
        <p14:creationId xmlns:p14="http://schemas.microsoft.com/office/powerpoint/2010/main" val="3163730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FE852-42D3-BD79-97E4-16C6C836ADA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74AB24B-9758-52D7-C828-620E915C04F0}"/>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err="1">
                <a:solidFill>
                  <a:srgbClr val="C00000"/>
                </a:solidFill>
                <a:latin typeface="Work Sans" pitchFamily="2" charset="0"/>
              </a:rPr>
              <a:t>BeanFactory</a:t>
            </a:r>
            <a:r>
              <a:rPr lang="en-US" sz="2800" b="1" kern="0" spc="-100" dirty="0">
                <a:solidFill>
                  <a:srgbClr val="C00000"/>
                </a:solidFill>
                <a:latin typeface="Work Sans" pitchFamily="2" charset="0"/>
              </a:rPr>
              <a:t> Vs. </a:t>
            </a:r>
            <a:r>
              <a:rPr lang="en-US" sz="2800" b="1" kern="0" spc="-100" dirty="0" err="1">
                <a:solidFill>
                  <a:srgbClr val="C00000"/>
                </a:solidFill>
                <a:latin typeface="Work Sans" pitchFamily="2" charset="0"/>
              </a:rPr>
              <a:t>ApplicationContext</a:t>
            </a:r>
            <a:endParaRPr lang="fr-FR" sz="2800" b="1" kern="0" spc="-100" dirty="0">
              <a:solidFill>
                <a:srgbClr val="C00000"/>
              </a:solidFill>
              <a:latin typeface="Work Sans" pitchFamily="2" charset="0"/>
            </a:endParaRPr>
          </a:p>
        </p:txBody>
      </p:sp>
      <p:sp>
        <p:nvSpPr>
          <p:cNvPr id="4" name="TextBox 3">
            <a:extLst>
              <a:ext uri="{FF2B5EF4-FFF2-40B4-BE49-F238E27FC236}">
                <a16:creationId xmlns:a16="http://schemas.microsoft.com/office/drawing/2014/main" id="{CB38FC5D-BF90-E489-CE89-C1C534231B22}"/>
              </a:ext>
            </a:extLst>
          </p:cNvPr>
          <p:cNvSpPr txBox="1"/>
          <p:nvPr/>
        </p:nvSpPr>
        <p:spPr>
          <a:xfrm>
            <a:off x="308962" y="1074509"/>
            <a:ext cx="12113259" cy="47089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400" i="0" u="none" strike="noStrike" kern="1200" cap="none" spc="0" normalizeH="0" baseline="0" noProof="0" dirty="0">
                <a:ln>
                  <a:noFill/>
                </a:ln>
                <a:solidFill>
                  <a:srgbClr val="262626"/>
                </a:solidFill>
                <a:effectLst/>
                <a:uLnTx/>
                <a:uFillTx/>
                <a:latin typeface="Work Sans" pitchFamily="2" charset="0"/>
              </a:rPr>
              <a:t>BeanFactory  instantiates a bean when you call the </a:t>
            </a:r>
            <a:r>
              <a:rPr kumimoji="0" lang="en-IN" sz="2400" i="0" u="none" strike="noStrike" kern="1200" cap="none" spc="0" normalizeH="0" baseline="0" noProof="0" dirty="0" err="1">
                <a:ln>
                  <a:noFill/>
                </a:ln>
                <a:solidFill>
                  <a:srgbClr val="262626"/>
                </a:solidFill>
                <a:effectLst/>
                <a:uLnTx/>
                <a:uFillTx/>
                <a:latin typeface="Work Sans" pitchFamily="2" charset="0"/>
              </a:rPr>
              <a:t>getBean</a:t>
            </a:r>
            <a:r>
              <a:rPr kumimoji="0" lang="en-IN" sz="2400" i="0" u="none" strike="noStrike" kern="1200" cap="none" spc="0" normalizeH="0" baseline="0" noProof="0" dirty="0">
                <a:ln>
                  <a:noFill/>
                </a:ln>
                <a:solidFill>
                  <a:srgbClr val="262626"/>
                </a:solidFill>
                <a:effectLst/>
                <a:uLnTx/>
                <a:uFillTx/>
                <a:latin typeface="Work Sans" pitchFamily="2" charset="0"/>
              </a:rPr>
              <a:t>()  method while ApplicationContext  instantiates a Singleton bean as soon as the container starts.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400" i="0" u="none" strike="noStrike" kern="1200" cap="none" spc="0" normalizeH="0" baseline="0" noProof="0" dirty="0">
              <a:ln>
                <a:noFill/>
              </a:ln>
              <a:solidFill>
                <a:srgbClr val="262626"/>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400" i="0" u="none" strike="noStrike" kern="1200" cap="none" spc="0" normalizeH="0" baseline="0" noProof="0" dirty="0">
                <a:ln>
                  <a:noFill/>
                </a:ln>
                <a:solidFill>
                  <a:srgbClr val="262626"/>
                </a:solidFill>
                <a:effectLst/>
                <a:uLnTx/>
                <a:uFillTx/>
                <a:latin typeface="Work Sans" pitchFamily="2" charset="0"/>
              </a:rPr>
              <a:t> </a:t>
            </a:r>
            <a:r>
              <a:rPr kumimoji="0" lang="en-IN" sz="2400" b="1" i="0" u="none" strike="noStrike" kern="1200" cap="none" spc="0" normalizeH="0" baseline="0" noProof="0" dirty="0">
                <a:ln>
                  <a:noFill/>
                </a:ln>
                <a:solidFill>
                  <a:srgbClr val="262626"/>
                </a:solidFill>
                <a:effectLst/>
                <a:uLnTx/>
                <a:uFillTx/>
                <a:latin typeface="Work Sans" pitchFamily="2" charset="0"/>
              </a:rPr>
              <a:t>BeanFactory supports lazy loading unlike ApplicationContext  that support default eager loading</a:t>
            </a:r>
            <a:r>
              <a:rPr kumimoji="0" lang="en-IN" sz="2400" i="0" u="none" strike="noStrike" kern="1200" cap="none" spc="0" normalizeH="0" baseline="0" noProof="0" dirty="0">
                <a:ln>
                  <a:noFill/>
                </a:ln>
                <a:solidFill>
                  <a:srgbClr val="262626"/>
                </a:solidFill>
                <a:effectLst/>
                <a:uLnTx/>
                <a:uFillTx/>
                <a:latin typeface="Work Sans" pitchFamily="2"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400" i="0" u="none" strike="noStrike" kern="1200" cap="none" spc="0" normalizeH="0" baseline="0" noProof="0" dirty="0">
              <a:ln>
                <a:noFill/>
              </a:ln>
              <a:solidFill>
                <a:srgbClr val="262626"/>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400" i="0" u="none" strike="noStrike" kern="1200" cap="none" spc="0" normalizeH="0" baseline="0" noProof="0" dirty="0">
                <a:ln>
                  <a:noFill/>
                </a:ln>
                <a:solidFill>
                  <a:srgbClr val="262626"/>
                </a:solidFill>
                <a:effectLst/>
                <a:uLnTx/>
                <a:uFillTx/>
                <a:latin typeface="Work Sans" pitchFamily="2" charset="0"/>
              </a:rPr>
              <a:t> BeanFactory  doesn’t provide support for internationalization, but ApplicationContext  provides support for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400" i="0" u="none" strike="noStrike" kern="1200" cap="none" spc="0" normalizeH="0" baseline="0" noProof="0" dirty="0">
              <a:ln>
                <a:noFill/>
              </a:ln>
              <a:solidFill>
                <a:srgbClr val="262626"/>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i="0" u="none" strike="noStrike" kern="1200" cap="none" spc="0" normalizeH="0" baseline="0" noProof="0" dirty="0" err="1">
                <a:ln>
                  <a:noFill/>
                </a:ln>
                <a:solidFill>
                  <a:srgbClr val="262626"/>
                </a:solidFill>
                <a:effectLst/>
                <a:uLnTx/>
                <a:uFillTx/>
                <a:latin typeface="Work Sans" pitchFamily="2" charset="0"/>
              </a:rPr>
              <a:t>XMLBeanFactory</a:t>
            </a:r>
            <a:r>
              <a:rPr kumimoji="0" lang="en-IN" sz="2000" i="0" u="none" strike="noStrike" kern="1200" cap="none" spc="0" normalizeH="0" baseline="0" noProof="0" dirty="0">
                <a:ln>
                  <a:noFill/>
                </a:ln>
                <a:solidFill>
                  <a:srgbClr val="262626"/>
                </a:solidFill>
                <a:effectLst/>
                <a:uLnTx/>
                <a:uFillTx/>
                <a:latin typeface="Work Sans" pitchFamily="2" charset="0"/>
              </a:rPr>
              <a:t>  implements BeanFactory  whereas  </a:t>
            </a:r>
            <a:r>
              <a:rPr kumimoji="0" lang="en-IN" sz="2000" i="0" u="none" strike="noStrike" kern="1200" cap="none" spc="0" normalizeH="0" baseline="0" noProof="0" dirty="0" err="1">
                <a:ln>
                  <a:noFill/>
                </a:ln>
                <a:solidFill>
                  <a:srgbClr val="262626"/>
                </a:solidFill>
                <a:effectLst/>
                <a:uLnTx/>
                <a:uFillTx/>
                <a:latin typeface="Work Sans" pitchFamily="2" charset="0"/>
              </a:rPr>
              <a:t>FileSystemXmlApplicationContext</a:t>
            </a:r>
            <a:r>
              <a:rPr kumimoji="0" lang="en-IN" sz="2000" i="0" u="none" strike="noStrike" kern="1200" cap="none" spc="0" normalizeH="0" baseline="0" noProof="0" dirty="0">
                <a:ln>
                  <a:noFill/>
                </a:ln>
                <a:solidFill>
                  <a:srgbClr val="262626"/>
                </a:solidFill>
                <a:effectLst/>
                <a:uLnTx/>
                <a:uFillTx/>
                <a:latin typeface="Work Sans" pitchFamily="2" charset="0"/>
              </a:rPr>
              <a:t> , </a:t>
            </a:r>
            <a:r>
              <a:rPr kumimoji="0" lang="en-IN" sz="2000" i="0" u="none" strike="noStrike" kern="1200" cap="none" spc="0" normalizeH="0" baseline="0" noProof="0" dirty="0" err="1">
                <a:ln>
                  <a:noFill/>
                </a:ln>
                <a:solidFill>
                  <a:srgbClr val="262626"/>
                </a:solidFill>
                <a:effectLst/>
                <a:uLnTx/>
                <a:uFillTx/>
                <a:latin typeface="Work Sans" pitchFamily="2" charset="0"/>
              </a:rPr>
              <a:t>ClassPathXmlApplicationContext</a:t>
            </a:r>
            <a:r>
              <a:rPr kumimoji="0" lang="en-IN" sz="2000" i="0" u="none" strike="noStrike" kern="1200" cap="none" spc="0" normalizeH="0" baseline="0" noProof="0" dirty="0">
                <a:ln>
                  <a:noFill/>
                </a:ln>
                <a:solidFill>
                  <a:srgbClr val="262626"/>
                </a:solidFill>
                <a:effectLst/>
                <a:uLnTx/>
                <a:uFillTx/>
                <a:latin typeface="Work Sans" pitchFamily="2" charset="0"/>
              </a:rPr>
              <a:t>  and </a:t>
            </a:r>
            <a:r>
              <a:rPr kumimoji="0" lang="en-IN" sz="2000" i="0" u="none" strike="noStrike" kern="1200" cap="none" spc="0" normalizeH="0" baseline="0" noProof="0" dirty="0" err="1">
                <a:ln>
                  <a:noFill/>
                </a:ln>
                <a:solidFill>
                  <a:srgbClr val="262626"/>
                </a:solidFill>
                <a:effectLst/>
                <a:uLnTx/>
                <a:uFillTx/>
                <a:latin typeface="Work Sans" pitchFamily="2" charset="0"/>
              </a:rPr>
              <a:t>AnnotationConfigWebApplicationContex</a:t>
            </a:r>
            <a:endParaRPr kumimoji="0" lang="en-IN" sz="2000" i="0" u="none" strike="noStrike" kern="1200" cap="none" spc="0" normalizeH="0" baseline="0" noProof="0" dirty="0">
              <a:ln>
                <a:noFill/>
              </a:ln>
              <a:solidFill>
                <a:srgbClr val="262626"/>
              </a:solidFill>
              <a:effectLst/>
              <a:uLnTx/>
              <a:uFillTx/>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i="0" u="none" strike="noStrike" kern="1200" cap="none" spc="0" normalizeH="0" baseline="0" noProof="0" dirty="0">
                <a:ln>
                  <a:noFill/>
                </a:ln>
                <a:solidFill>
                  <a:srgbClr val="262626"/>
                </a:solidFill>
                <a:effectLst/>
                <a:uLnTx/>
                <a:uFillTx/>
                <a:latin typeface="Work Sans" pitchFamily="2" charset="0"/>
              </a:rPr>
              <a:t> implements ApplicationContext</a:t>
            </a:r>
          </a:p>
        </p:txBody>
      </p:sp>
    </p:spTree>
    <p:extLst>
      <p:ext uri="{BB962C8B-B14F-4D97-AF65-F5344CB8AC3E}">
        <p14:creationId xmlns:p14="http://schemas.microsoft.com/office/powerpoint/2010/main" val="386255477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3ADC386-E2BE-1D5C-F111-439CC6387C1F}"/>
              </a:ext>
            </a:extLst>
          </p:cNvPr>
          <p:cNvGraphicFramePr>
            <a:graphicFrameLocks noGrp="1"/>
          </p:cNvGraphicFramePr>
          <p:nvPr>
            <p:extLst>
              <p:ext uri="{D42A27DB-BD31-4B8C-83A1-F6EECF244321}">
                <p14:modId xmlns:p14="http://schemas.microsoft.com/office/powerpoint/2010/main" val="4234636433"/>
              </p:ext>
            </p:extLst>
          </p:nvPr>
        </p:nvGraphicFramePr>
        <p:xfrm>
          <a:off x="0" y="0"/>
          <a:ext cx="12192000" cy="7867022"/>
        </p:xfrm>
        <a:graphic>
          <a:graphicData uri="http://schemas.openxmlformats.org/drawingml/2006/table">
            <a:tbl>
              <a:tblPr/>
              <a:tblGrid>
                <a:gridCol w="6096000">
                  <a:extLst>
                    <a:ext uri="{9D8B030D-6E8A-4147-A177-3AD203B41FA5}">
                      <a16:colId xmlns:a16="http://schemas.microsoft.com/office/drawing/2014/main" val="1166717108"/>
                    </a:ext>
                  </a:extLst>
                </a:gridCol>
                <a:gridCol w="6096000">
                  <a:extLst>
                    <a:ext uri="{9D8B030D-6E8A-4147-A177-3AD203B41FA5}">
                      <a16:colId xmlns:a16="http://schemas.microsoft.com/office/drawing/2014/main" val="2826667312"/>
                    </a:ext>
                  </a:extLst>
                </a:gridCol>
              </a:tblGrid>
              <a:tr h="376407">
                <a:tc>
                  <a:txBody>
                    <a:bodyPr/>
                    <a:lstStyle/>
                    <a:p>
                      <a:pPr algn="ctr" fontAlgn="base"/>
                      <a:r>
                        <a:rPr lang="en-IN" sz="2000" b="1">
                          <a:effectLst/>
                        </a:rPr>
                        <a:t>BeanFactory</a:t>
                      </a:r>
                    </a:p>
                  </a:txBody>
                  <a:tcPr marL="28073" marR="28073" marT="56146" marB="56146"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131417"/>
                    </a:solidFill>
                  </a:tcPr>
                </a:tc>
                <a:tc>
                  <a:txBody>
                    <a:bodyPr/>
                    <a:lstStyle/>
                    <a:p>
                      <a:pPr algn="ctr" fontAlgn="base"/>
                      <a:r>
                        <a:rPr lang="en-IN" sz="2000" b="1">
                          <a:effectLst/>
                        </a:rPr>
                        <a:t>ApplicationContext</a:t>
                      </a:r>
                    </a:p>
                  </a:txBody>
                  <a:tcPr marL="56146" marR="56146" marT="56146" marB="56146"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3961841832"/>
                  </a:ext>
                </a:extLst>
              </a:tr>
              <a:tr h="611661">
                <a:tc>
                  <a:txBody>
                    <a:bodyPr/>
                    <a:lstStyle/>
                    <a:p>
                      <a:pPr algn="ctr" fontAlgn="ctr"/>
                      <a:r>
                        <a:rPr lang="en-US" sz="1800" b="0" dirty="0">
                          <a:effectLst/>
                        </a:rPr>
                        <a:t>It is a </a:t>
                      </a:r>
                      <a:r>
                        <a:rPr lang="en-US" sz="1800" b="0" dirty="0">
                          <a:solidFill>
                            <a:srgbClr val="C00000"/>
                          </a:solidFill>
                          <a:effectLst/>
                        </a:rPr>
                        <a:t>fundamental container</a:t>
                      </a:r>
                      <a:r>
                        <a:rPr lang="en-US" sz="1800" b="0" dirty="0">
                          <a:effectLst/>
                        </a:rPr>
                        <a:t> that provides the basic functionality for managing beans.</a:t>
                      </a:r>
                    </a:p>
                  </a:txBody>
                  <a:tcPr marL="56146" marR="56146" marT="78605" marB="7860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800" b="0" dirty="0">
                          <a:effectLst/>
                        </a:rPr>
                        <a:t>It is an </a:t>
                      </a:r>
                      <a:r>
                        <a:rPr lang="en-US" sz="1800" b="0" dirty="0">
                          <a:solidFill>
                            <a:srgbClr val="C00000"/>
                          </a:solidFill>
                          <a:effectLst/>
                        </a:rPr>
                        <a:t>advanced container</a:t>
                      </a:r>
                      <a:r>
                        <a:rPr lang="en-US" sz="1800" b="0" dirty="0">
                          <a:effectLst/>
                        </a:rPr>
                        <a:t> that extends the </a:t>
                      </a:r>
                      <a:r>
                        <a:rPr lang="en-US" sz="1800" b="0" dirty="0" err="1">
                          <a:effectLst/>
                        </a:rPr>
                        <a:t>BeanFactory</a:t>
                      </a:r>
                      <a:r>
                        <a:rPr lang="en-US" sz="1800" b="0" dirty="0">
                          <a:effectLst/>
                        </a:rPr>
                        <a:t> that provides all basic functionality and adds some advanced features.</a:t>
                      </a:r>
                    </a:p>
                  </a:txBody>
                  <a:tcPr marL="56146" marR="56146" marT="78605" marB="7860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960788841"/>
                  </a:ext>
                </a:extLst>
              </a:tr>
              <a:tr h="611661">
                <a:tc>
                  <a:txBody>
                    <a:bodyPr/>
                    <a:lstStyle/>
                    <a:p>
                      <a:pPr algn="ctr" fontAlgn="ctr"/>
                      <a:r>
                        <a:rPr lang="en-US" sz="1800" b="0" dirty="0">
                          <a:effectLst/>
                        </a:rPr>
                        <a:t>It is suitable to build standalone applications.</a:t>
                      </a:r>
                    </a:p>
                  </a:txBody>
                  <a:tcPr marL="56146" marR="56146" marT="78605" marB="7860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800" b="0">
                          <a:effectLst/>
                        </a:rPr>
                        <a:t>It is suitable to build Web applications, integration with AOP modules, ORM and distributed applications.</a:t>
                      </a:r>
                    </a:p>
                  </a:txBody>
                  <a:tcPr marL="56146" marR="56146" marT="78605" marB="7860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959733434"/>
                  </a:ext>
                </a:extLst>
              </a:tr>
              <a:tr h="611661">
                <a:tc>
                  <a:txBody>
                    <a:bodyPr/>
                    <a:lstStyle/>
                    <a:p>
                      <a:pPr algn="ctr" fontAlgn="ctr"/>
                      <a:r>
                        <a:rPr lang="en-US" sz="1800" b="0" dirty="0">
                          <a:effectLst/>
                        </a:rPr>
                        <a:t>It </a:t>
                      </a:r>
                      <a:r>
                        <a:rPr lang="en-US" sz="1800" b="0" dirty="0">
                          <a:solidFill>
                            <a:srgbClr val="C00000"/>
                          </a:solidFill>
                          <a:effectLst/>
                        </a:rPr>
                        <a:t>supports only Singleton and Prototype bean scopes</a:t>
                      </a:r>
                      <a:r>
                        <a:rPr lang="en-US" sz="1800" b="0" dirty="0">
                          <a:effectLst/>
                        </a:rPr>
                        <a:t>.</a:t>
                      </a:r>
                    </a:p>
                  </a:txBody>
                  <a:tcPr marL="56146" marR="56146" marT="78605" marB="7860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800" b="0" dirty="0">
                          <a:effectLst/>
                        </a:rPr>
                        <a:t>It supports all types of bean scopes such as </a:t>
                      </a:r>
                      <a:r>
                        <a:rPr lang="en-US" sz="1800" b="0" dirty="0">
                          <a:solidFill>
                            <a:srgbClr val="C00000"/>
                          </a:solidFill>
                          <a:effectLst/>
                        </a:rPr>
                        <a:t>Singleton, Prototype, Request, Session etc.</a:t>
                      </a:r>
                    </a:p>
                  </a:txBody>
                  <a:tcPr marL="56146" marR="56146" marT="78605" marB="7860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943252011"/>
                  </a:ext>
                </a:extLst>
              </a:tr>
              <a:tr h="611661">
                <a:tc>
                  <a:txBody>
                    <a:bodyPr/>
                    <a:lstStyle/>
                    <a:p>
                      <a:pPr algn="ctr" fontAlgn="ctr"/>
                      <a:r>
                        <a:rPr lang="en-US" sz="1800" b="0" dirty="0">
                          <a:effectLst/>
                        </a:rPr>
                        <a:t>It </a:t>
                      </a:r>
                      <a:r>
                        <a:rPr lang="en-US" sz="1800" b="0" dirty="0">
                          <a:solidFill>
                            <a:srgbClr val="C00000"/>
                          </a:solidFill>
                          <a:effectLst/>
                        </a:rPr>
                        <a:t>does not support Annotations</a:t>
                      </a:r>
                      <a:r>
                        <a:rPr lang="en-US" sz="1800" b="0" dirty="0">
                          <a:effectLst/>
                        </a:rPr>
                        <a:t>. In Bean Autowiring, we need to configure the properties in XML file only.</a:t>
                      </a:r>
                    </a:p>
                  </a:txBody>
                  <a:tcPr marL="56146" marR="56146" marT="78605" marB="7860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800" b="0">
                          <a:effectLst/>
                        </a:rPr>
                        <a:t>It supports Annotation based configuration in Bean Autowiring.</a:t>
                      </a:r>
                    </a:p>
                  </a:txBody>
                  <a:tcPr marL="56146" marR="56146" marT="78605" marB="7860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247608750"/>
                  </a:ext>
                </a:extLst>
              </a:tr>
              <a:tr h="611661">
                <a:tc>
                  <a:txBody>
                    <a:bodyPr/>
                    <a:lstStyle/>
                    <a:p>
                      <a:pPr algn="ctr" fontAlgn="ctr"/>
                      <a:r>
                        <a:rPr lang="en-US" sz="1800" b="0" dirty="0">
                          <a:effectLst/>
                        </a:rPr>
                        <a:t>This interface </a:t>
                      </a:r>
                      <a:r>
                        <a:rPr lang="en-US" sz="1800" b="0" dirty="0">
                          <a:solidFill>
                            <a:srgbClr val="C00000"/>
                          </a:solidFill>
                          <a:effectLst/>
                        </a:rPr>
                        <a:t>does not provides messaging (i18n or internationalization) functionality.</a:t>
                      </a:r>
                    </a:p>
                  </a:txBody>
                  <a:tcPr marL="56146" marR="56146" marT="78605" marB="7860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IN" sz="1800" b="0" dirty="0" err="1">
                          <a:effectLst/>
                        </a:rPr>
                        <a:t>ApplicationContext</a:t>
                      </a:r>
                      <a:r>
                        <a:rPr lang="en-IN" sz="1800" b="0" dirty="0">
                          <a:effectLst/>
                        </a:rPr>
                        <a:t> interface extends </a:t>
                      </a:r>
                      <a:r>
                        <a:rPr lang="en-IN" sz="1800" b="0" dirty="0" err="1">
                          <a:effectLst/>
                        </a:rPr>
                        <a:t>MessageSource</a:t>
                      </a:r>
                      <a:r>
                        <a:rPr lang="en-IN" sz="1800" b="0" dirty="0">
                          <a:effectLst/>
                        </a:rPr>
                        <a:t> interface, thus it provides messaging (i18n or internationalization) functionality.</a:t>
                      </a:r>
                    </a:p>
                  </a:txBody>
                  <a:tcPr marL="56146" marR="56146" marT="78605" marB="7860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997237446"/>
                  </a:ext>
                </a:extLst>
              </a:tr>
              <a:tr h="611661">
                <a:tc>
                  <a:txBody>
                    <a:bodyPr/>
                    <a:lstStyle/>
                    <a:p>
                      <a:pPr algn="ctr" fontAlgn="ctr"/>
                      <a:r>
                        <a:rPr lang="en-US" sz="1800" b="0" dirty="0" err="1">
                          <a:effectLst/>
                        </a:rPr>
                        <a:t>BeanFactory</a:t>
                      </a:r>
                      <a:r>
                        <a:rPr lang="en-US" sz="1800" b="0" dirty="0">
                          <a:effectLst/>
                        </a:rPr>
                        <a:t> </a:t>
                      </a:r>
                      <a:r>
                        <a:rPr lang="en-US" sz="1800" b="0" dirty="0">
                          <a:solidFill>
                            <a:srgbClr val="C00000"/>
                          </a:solidFill>
                          <a:effectLst/>
                        </a:rPr>
                        <a:t>does not support Event publication functionality.</a:t>
                      </a:r>
                    </a:p>
                  </a:txBody>
                  <a:tcPr marL="56146" marR="56146" marT="78605" marB="7860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800" b="0">
                          <a:effectLst/>
                        </a:rPr>
                        <a:t>Event handling in the ApplicationContext is provided through the ApplicationEvent class and ApplicationListener interface.</a:t>
                      </a:r>
                    </a:p>
                  </a:txBody>
                  <a:tcPr marL="56146" marR="56146" marT="78605" marB="7860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1891464947"/>
                  </a:ext>
                </a:extLst>
              </a:tr>
              <a:tr h="611661">
                <a:tc>
                  <a:txBody>
                    <a:bodyPr/>
                    <a:lstStyle/>
                    <a:p>
                      <a:pPr algn="ctr" fontAlgn="ctr"/>
                      <a:r>
                        <a:rPr lang="en-US" sz="1800" b="0" dirty="0">
                          <a:effectLst/>
                        </a:rPr>
                        <a:t>In </a:t>
                      </a:r>
                      <a:r>
                        <a:rPr lang="en-US" sz="1800" b="0" dirty="0" err="1">
                          <a:effectLst/>
                        </a:rPr>
                        <a:t>BeanFactory</a:t>
                      </a:r>
                      <a:r>
                        <a:rPr lang="en-US" sz="1800" b="0" dirty="0">
                          <a:effectLst/>
                        </a:rPr>
                        <a:t>, we need to manually register </a:t>
                      </a:r>
                      <a:r>
                        <a:rPr lang="en-US" sz="1800" b="0" dirty="0" err="1">
                          <a:effectLst/>
                        </a:rPr>
                        <a:t>BeanPostProcessors</a:t>
                      </a:r>
                      <a:r>
                        <a:rPr lang="en-US" sz="1800" b="0" dirty="0">
                          <a:effectLst/>
                        </a:rPr>
                        <a:t> and </a:t>
                      </a:r>
                      <a:r>
                        <a:rPr lang="en-US" sz="1800" b="0" dirty="0" err="1">
                          <a:effectLst/>
                        </a:rPr>
                        <a:t>BeanFactoryPostProcessors</a:t>
                      </a:r>
                      <a:r>
                        <a:rPr lang="en-US" sz="1800" b="0" dirty="0">
                          <a:effectLst/>
                        </a:rPr>
                        <a:t>.</a:t>
                      </a:r>
                    </a:p>
                  </a:txBody>
                  <a:tcPr marL="56146" marR="56146" marT="78605" marB="7860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800" b="0">
                          <a:effectLst/>
                        </a:rPr>
                        <a:t>The ApplicationContext automatically registers BeanFactoryPostProcessor and BeanPostProcessor at startup.</a:t>
                      </a:r>
                    </a:p>
                  </a:txBody>
                  <a:tcPr marL="56146" marR="56146" marT="78605" marB="7860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3550099407"/>
                  </a:ext>
                </a:extLst>
              </a:tr>
              <a:tr h="611661">
                <a:tc>
                  <a:txBody>
                    <a:bodyPr/>
                    <a:lstStyle/>
                    <a:p>
                      <a:pPr algn="ctr" fontAlgn="ctr"/>
                      <a:r>
                        <a:rPr lang="en-US" sz="1800" b="0" dirty="0" err="1">
                          <a:effectLst/>
                        </a:rPr>
                        <a:t>BeanFactory</a:t>
                      </a:r>
                      <a:r>
                        <a:rPr lang="en-US" sz="1800" b="0" dirty="0">
                          <a:effectLst/>
                        </a:rPr>
                        <a:t> will create a bean object when the </a:t>
                      </a:r>
                      <a:r>
                        <a:rPr lang="en-US" sz="1800" b="0" dirty="0" err="1">
                          <a:effectLst/>
                        </a:rPr>
                        <a:t>getBean</a:t>
                      </a:r>
                      <a:r>
                        <a:rPr lang="en-US" sz="1800" b="0" dirty="0">
                          <a:effectLst/>
                        </a:rPr>
                        <a:t>() method is called thus making</a:t>
                      </a:r>
                      <a:r>
                        <a:rPr lang="en-US" sz="1800" b="0" dirty="0">
                          <a:solidFill>
                            <a:srgbClr val="C00000"/>
                          </a:solidFill>
                          <a:effectLst/>
                        </a:rPr>
                        <a:t> it Lazy initialization.</a:t>
                      </a:r>
                    </a:p>
                  </a:txBody>
                  <a:tcPr marL="56146" marR="56146" marT="78605" marB="7860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800" b="0">
                          <a:effectLst/>
                        </a:rPr>
                        <a:t>ApplicationContext loads all the beans and creates objects at the time of startup only thus making it Eager initialization.</a:t>
                      </a:r>
                    </a:p>
                  </a:txBody>
                  <a:tcPr marL="56146" marR="56146" marT="78605" marB="7860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930124785"/>
                  </a:ext>
                </a:extLst>
              </a:tr>
              <a:tr h="807707">
                <a:tc>
                  <a:txBody>
                    <a:bodyPr/>
                    <a:lstStyle/>
                    <a:p>
                      <a:pPr algn="ctr" fontAlgn="ctr"/>
                      <a:r>
                        <a:rPr lang="en-US" sz="1800" b="0">
                          <a:effectLst/>
                        </a:rPr>
                        <a:t>BeanFactory interface provides basic features only thus requires less memory. For standalone applications where the basic features are enough and when memory consumption is critical, we can use BeanFactory.</a:t>
                      </a:r>
                    </a:p>
                  </a:txBody>
                  <a:tcPr marL="56146" marR="56146" marT="78605" marB="7860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131417"/>
                    </a:solidFill>
                  </a:tcPr>
                </a:tc>
                <a:tc>
                  <a:txBody>
                    <a:bodyPr/>
                    <a:lstStyle/>
                    <a:p>
                      <a:pPr algn="ctr" fontAlgn="ctr"/>
                      <a:r>
                        <a:rPr lang="en-US" sz="1800" b="0" dirty="0" err="1">
                          <a:effectLst/>
                        </a:rPr>
                        <a:t>ApplicationContext</a:t>
                      </a:r>
                      <a:r>
                        <a:rPr lang="en-US" sz="1800" b="0" dirty="0">
                          <a:effectLst/>
                        </a:rPr>
                        <a:t> provides all the basic features and advanced features, including several that are geared towards enterprise applications thus requires more memory.</a:t>
                      </a:r>
                    </a:p>
                  </a:txBody>
                  <a:tcPr marL="56146" marR="56146" marT="78605" marB="78605"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2720437572"/>
                  </a:ext>
                </a:extLst>
              </a:tr>
            </a:tbl>
          </a:graphicData>
        </a:graphic>
      </p:graphicFrame>
    </p:spTree>
    <p:extLst>
      <p:ext uri="{BB962C8B-B14F-4D97-AF65-F5344CB8AC3E}">
        <p14:creationId xmlns:p14="http://schemas.microsoft.com/office/powerpoint/2010/main" val="3330336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9D1EB-5908-65DF-9AE4-6D25D5DF307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94E2034-9A7B-4D04-43C3-07833A3F79FC}"/>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Adding New Bean using @Bean</a:t>
            </a:r>
            <a:endParaRPr lang="fr-FR" sz="2800" b="1" kern="0" spc="-100" dirty="0">
              <a:solidFill>
                <a:srgbClr val="C00000"/>
              </a:solidFill>
              <a:latin typeface="Work Sans" pitchFamily="2" charset="0"/>
            </a:endParaRPr>
          </a:p>
        </p:txBody>
      </p:sp>
      <p:sp>
        <p:nvSpPr>
          <p:cNvPr id="2" name="TextBox 6">
            <a:extLst>
              <a:ext uri="{FF2B5EF4-FFF2-40B4-BE49-F238E27FC236}">
                <a16:creationId xmlns:a16="http://schemas.microsoft.com/office/drawing/2014/main" id="{29905779-F295-3BBB-A1FD-7C4EDC9999E9}"/>
              </a:ext>
            </a:extLst>
          </p:cNvPr>
          <p:cNvSpPr txBox="1"/>
          <p:nvPr/>
        </p:nvSpPr>
        <p:spPr>
          <a:xfrm>
            <a:off x="517071" y="1349162"/>
            <a:ext cx="11146194"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i="0" dirty="0">
                <a:solidFill>
                  <a:srgbClr val="4D5B7C"/>
                </a:solidFill>
                <a:effectLst/>
                <a:latin typeface="Inter"/>
              </a:rPr>
              <a:t>	Spring </a:t>
            </a:r>
            <a:r>
              <a:rPr lang="en-US" sz="2000" b="1" i="0" u="none" strike="noStrike" dirty="0">
                <a:solidFill>
                  <a:srgbClr val="0069FF"/>
                </a:solidFill>
                <a:effectLst/>
                <a:latin typeface="Inter"/>
                <a:hlinkClick r:id="rId3"/>
              </a:rPr>
              <a:t>@Bean</a:t>
            </a:r>
            <a:r>
              <a:rPr lang="en-US" sz="2000" b="1" i="0" dirty="0">
                <a:solidFill>
                  <a:srgbClr val="4D5B7C"/>
                </a:solidFill>
                <a:effectLst/>
                <a:latin typeface="Inter"/>
              </a:rPr>
              <a:t> Annotation is applied on a method to specify that it returns a bean to be managed by Spring context. Spring Bean annotation is usually declared in Configuration classes methods. </a:t>
            </a:r>
          </a:p>
          <a:p>
            <a:r>
              <a:rPr lang="en-US" sz="2000" b="1" dirty="0">
                <a:solidFill>
                  <a:srgbClr val="4D5B7C"/>
                </a:solidFill>
                <a:latin typeface="Inter"/>
              </a:rPr>
              <a:t>	</a:t>
            </a:r>
          </a:p>
          <a:p>
            <a:r>
              <a:rPr lang="en-US" sz="2000" b="1" i="0" dirty="0">
                <a:solidFill>
                  <a:srgbClr val="4D5B7C"/>
                </a:solidFill>
                <a:effectLst/>
                <a:latin typeface="Inter"/>
              </a:rPr>
              <a:t>	In this case, bean methods may reference other </a:t>
            </a:r>
            <a:r>
              <a:rPr lang="en-US" sz="2000" b="1" i="0" u="none" strike="noStrike" dirty="0">
                <a:solidFill>
                  <a:srgbClr val="0069FF"/>
                </a:solidFill>
                <a:effectLst/>
                <a:latin typeface="Inter"/>
                <a:hlinkClick r:id="rId3"/>
              </a:rPr>
              <a:t>@Bean</a:t>
            </a:r>
            <a:r>
              <a:rPr lang="en-US" sz="2000" b="1" i="0" dirty="0">
                <a:solidFill>
                  <a:srgbClr val="4D5B7C"/>
                </a:solidFill>
                <a:effectLst/>
                <a:latin typeface="Inter"/>
              </a:rPr>
              <a:t> methods in the same class by calling them directly.</a:t>
            </a:r>
            <a:endParaRPr lang="en-IN" sz="2000" b="1" dirty="0"/>
          </a:p>
        </p:txBody>
      </p:sp>
      <p:pic>
        <p:nvPicPr>
          <p:cNvPr id="4" name="Picture 3">
            <a:extLst>
              <a:ext uri="{FF2B5EF4-FFF2-40B4-BE49-F238E27FC236}">
                <a16:creationId xmlns:a16="http://schemas.microsoft.com/office/drawing/2014/main" id="{134C8EE9-B260-E004-E644-C3F9AA83CEC2}"/>
              </a:ext>
            </a:extLst>
          </p:cNvPr>
          <p:cNvPicPr>
            <a:picLocks noChangeAspect="1"/>
          </p:cNvPicPr>
          <p:nvPr/>
        </p:nvPicPr>
        <p:blipFill>
          <a:blip r:embed="rId4"/>
          <a:stretch>
            <a:fillRect/>
          </a:stretch>
        </p:blipFill>
        <p:spPr>
          <a:xfrm>
            <a:off x="4528068" y="3865599"/>
            <a:ext cx="3124200" cy="2014569"/>
          </a:xfrm>
          <a:prstGeom prst="rect">
            <a:avLst/>
          </a:prstGeom>
        </p:spPr>
      </p:pic>
    </p:spTree>
    <p:extLst>
      <p:ext uri="{BB962C8B-B14F-4D97-AF65-F5344CB8AC3E}">
        <p14:creationId xmlns:p14="http://schemas.microsoft.com/office/powerpoint/2010/main" val="41839018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E3555-0590-B307-2824-C32E034CAA4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83B8ACF-16D5-F0D9-0AE9-470B48986E00}"/>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@Bean Attributes</a:t>
            </a:r>
            <a:endParaRPr lang="fr-FR" sz="2800" b="1" kern="0" spc="-100" dirty="0">
              <a:solidFill>
                <a:srgbClr val="C00000"/>
              </a:solidFill>
              <a:latin typeface="Work Sans" pitchFamily="2" charset="0"/>
            </a:endParaRPr>
          </a:p>
        </p:txBody>
      </p:sp>
      <p:sp>
        <p:nvSpPr>
          <p:cNvPr id="4" name="TextBox 3">
            <a:extLst>
              <a:ext uri="{FF2B5EF4-FFF2-40B4-BE49-F238E27FC236}">
                <a16:creationId xmlns:a16="http://schemas.microsoft.com/office/drawing/2014/main" id="{E10D1C90-4A48-D318-D719-9DB0831B60BD}"/>
              </a:ext>
            </a:extLst>
          </p:cNvPr>
          <p:cNvSpPr txBox="1"/>
          <p:nvPr/>
        </p:nvSpPr>
        <p:spPr>
          <a:xfrm>
            <a:off x="482861" y="1335633"/>
            <a:ext cx="11077768" cy="34778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Work Sans" pitchFamily="2" charset="0"/>
              </a:rPr>
              <a:t>value – </a:t>
            </a:r>
            <a:r>
              <a:rPr kumimoji="0" lang="en-US" sz="2000" b="0" i="0" u="none" strike="noStrike" kern="1200" cap="none" spc="0" normalizeH="0" baseline="0" noProof="0" dirty="0">
                <a:ln>
                  <a:noFill/>
                </a:ln>
                <a:solidFill>
                  <a:prstClr val="black"/>
                </a:solidFill>
                <a:effectLst/>
                <a:uLnTx/>
                <a:uFillTx/>
                <a:latin typeface="Work Sans" pitchFamily="2" charset="0"/>
              </a:rPr>
              <a:t>The name(s) that the bean will have. The default is the name of the @Bean annotated method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Work Sans"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Work Sans" pitchFamily="2" charset="0"/>
              </a:rPr>
              <a:t>name – </a:t>
            </a:r>
            <a:r>
              <a:rPr kumimoji="0" lang="en-US" sz="2000" b="0" i="0" u="none" strike="noStrike" kern="1200" cap="none" spc="0" normalizeH="0" baseline="0" noProof="0" dirty="0">
                <a:ln>
                  <a:noFill/>
                </a:ln>
                <a:solidFill>
                  <a:prstClr val="black"/>
                </a:solidFill>
                <a:effectLst/>
                <a:uLnTx/>
                <a:uFillTx/>
                <a:latin typeface="Work Sans" pitchFamily="2" charset="0"/>
              </a:rPr>
              <a:t>This is exactly the same as value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Work Sans"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err="1">
                <a:ln>
                  <a:noFill/>
                </a:ln>
                <a:solidFill>
                  <a:prstClr val="black"/>
                </a:solidFill>
                <a:effectLst/>
                <a:uLnTx/>
                <a:uFillTx/>
                <a:latin typeface="Work Sans" pitchFamily="2" charset="0"/>
              </a:rPr>
              <a:t>autowireCandidate</a:t>
            </a:r>
            <a:r>
              <a:rPr kumimoji="0" lang="en-US" sz="2000" b="0" i="0" u="none" strike="noStrike" kern="1200" cap="none" spc="0" normalizeH="0" baseline="0" noProof="0" dirty="0">
                <a:ln>
                  <a:noFill/>
                </a:ln>
                <a:solidFill>
                  <a:prstClr val="black"/>
                </a:solidFill>
                <a:effectLst/>
                <a:uLnTx/>
                <a:uFillTx/>
                <a:latin typeface="Work Sans" pitchFamily="2" charset="0"/>
              </a:rPr>
              <a:t> – Defaults to true, specifies if other beans can </a:t>
            </a:r>
            <a:r>
              <a:rPr kumimoji="0" lang="en-US" sz="2000" b="0" i="0" u="none" strike="noStrike" kern="1200" cap="none" spc="0" normalizeH="0" baseline="0" noProof="0" dirty="0" err="1">
                <a:ln>
                  <a:noFill/>
                </a:ln>
                <a:solidFill>
                  <a:prstClr val="black"/>
                </a:solidFill>
                <a:effectLst/>
                <a:uLnTx/>
                <a:uFillTx/>
                <a:latin typeface="Work Sans" pitchFamily="2" charset="0"/>
              </a:rPr>
              <a:t>autowire</a:t>
            </a:r>
            <a:r>
              <a:rPr kumimoji="0" lang="en-US" sz="2000" b="0" i="0" u="none" strike="noStrike" kern="1200" cap="none" spc="0" normalizeH="0" baseline="0" noProof="0" dirty="0">
                <a:ln>
                  <a:noFill/>
                </a:ln>
                <a:solidFill>
                  <a:prstClr val="black"/>
                </a:solidFill>
                <a:effectLst/>
                <a:uLnTx/>
                <a:uFillTx/>
                <a:latin typeface="Work Sans" pitchFamily="2" charset="0"/>
              </a:rPr>
              <a:t> this bean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Work Sans"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err="1">
                <a:ln>
                  <a:noFill/>
                </a:ln>
                <a:solidFill>
                  <a:prstClr val="black"/>
                </a:solidFill>
                <a:effectLst/>
                <a:uLnTx/>
                <a:uFillTx/>
                <a:latin typeface="Work Sans" pitchFamily="2" charset="0"/>
              </a:rPr>
              <a:t>initMethod</a:t>
            </a:r>
            <a:r>
              <a:rPr kumimoji="0" lang="en-US" sz="2000" b="0" i="0" u="none" strike="noStrike" kern="1200" cap="none" spc="0" normalizeH="0" baseline="0" noProof="0" dirty="0">
                <a:ln>
                  <a:noFill/>
                </a:ln>
                <a:solidFill>
                  <a:prstClr val="black"/>
                </a:solidFill>
                <a:effectLst/>
                <a:uLnTx/>
                <a:uFillTx/>
                <a:latin typeface="Work Sans" pitchFamily="2" charset="0"/>
              </a:rPr>
              <a:t> – The method to be called during the initialization of the bean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Work Sans"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err="1">
                <a:ln>
                  <a:noFill/>
                </a:ln>
                <a:solidFill>
                  <a:prstClr val="black"/>
                </a:solidFill>
                <a:effectLst/>
                <a:uLnTx/>
                <a:uFillTx/>
                <a:latin typeface="Work Sans" pitchFamily="2" charset="0"/>
              </a:rPr>
              <a:t>destroyMethod</a:t>
            </a:r>
            <a:r>
              <a:rPr kumimoji="0" lang="en-US" sz="2000" b="0" i="0" u="none" strike="noStrike" kern="1200" cap="none" spc="0" normalizeH="0" baseline="0" noProof="0" dirty="0">
                <a:ln>
                  <a:noFill/>
                </a:ln>
                <a:solidFill>
                  <a:prstClr val="black"/>
                </a:solidFill>
                <a:effectLst/>
                <a:uLnTx/>
                <a:uFillTx/>
                <a:latin typeface="Work Sans" pitchFamily="2" charset="0"/>
              </a:rPr>
              <a:t> – The method to be called when the application context closes</a:t>
            </a:r>
            <a:endParaRPr kumimoji="0" lang="en-IN" sz="2000" b="0" i="0" u="none" strike="noStrike" kern="1200" cap="none" spc="0" normalizeH="0" baseline="0" noProof="0" dirty="0">
              <a:ln>
                <a:noFill/>
              </a:ln>
              <a:solidFill>
                <a:prstClr val="black"/>
              </a:solidFill>
              <a:effectLst/>
              <a:uLnTx/>
              <a:uFillTx/>
              <a:latin typeface="Work Sans" pitchFamily="2" charset="0"/>
            </a:endParaRPr>
          </a:p>
        </p:txBody>
      </p:sp>
    </p:spTree>
    <p:extLst>
      <p:ext uri="{BB962C8B-B14F-4D97-AF65-F5344CB8AC3E}">
        <p14:creationId xmlns:p14="http://schemas.microsoft.com/office/powerpoint/2010/main" val="26656028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3ABFA-C84D-C5A3-318F-91680780DC8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CDC1F3F-DFB6-9338-B7D8-96A9B56915E5}"/>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@Component Annotation</a:t>
            </a:r>
            <a:endParaRPr lang="fr-FR" sz="2800" b="1" kern="0" spc="-100" dirty="0">
              <a:solidFill>
                <a:srgbClr val="C00000"/>
              </a:solidFill>
              <a:latin typeface="Work Sans" pitchFamily="2" charset="0"/>
            </a:endParaRPr>
          </a:p>
        </p:txBody>
      </p:sp>
      <p:sp>
        <p:nvSpPr>
          <p:cNvPr id="4" name="TextBox 3">
            <a:extLst>
              <a:ext uri="{FF2B5EF4-FFF2-40B4-BE49-F238E27FC236}">
                <a16:creationId xmlns:a16="http://schemas.microsoft.com/office/drawing/2014/main" id="{49921DE9-222B-CE60-DE7B-68CD9BB6121F}"/>
              </a:ext>
            </a:extLst>
          </p:cNvPr>
          <p:cNvSpPr txBox="1"/>
          <p:nvPr/>
        </p:nvSpPr>
        <p:spPr>
          <a:xfrm>
            <a:off x="308962" y="1270451"/>
            <a:ext cx="11656266" cy="347787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2">
                    <a:lumMod val="95000"/>
                    <a:lumOff val="5000"/>
                  </a:schemeClr>
                </a:solidFill>
                <a:effectLst/>
                <a:uLnTx/>
                <a:uFillTx/>
                <a:latin typeface="Work Sans" pitchFamily="2" charset="0"/>
                <a:ea typeface="+mn-ea"/>
                <a:cs typeface="+mn-cs"/>
              </a:rPr>
              <a:t>The @Component annotation indicates that an annotated class is a "component". Such classes are considered as candidates for auto-detection when using annotation-based configuration and </a:t>
            </a:r>
            <a:r>
              <a:rPr kumimoji="0" lang="en-US" sz="2000" b="0" i="0" u="none" strike="noStrike" kern="1200" cap="none" spc="0" normalizeH="0" baseline="0" noProof="0" dirty="0" err="1">
                <a:ln>
                  <a:noFill/>
                </a:ln>
                <a:solidFill>
                  <a:schemeClr val="bg2">
                    <a:lumMod val="95000"/>
                    <a:lumOff val="5000"/>
                  </a:schemeClr>
                </a:solidFill>
                <a:effectLst/>
                <a:uLnTx/>
                <a:uFillTx/>
                <a:latin typeface="Work Sans" pitchFamily="2" charset="0"/>
                <a:ea typeface="+mn-ea"/>
                <a:cs typeface="+mn-cs"/>
              </a:rPr>
              <a:t>classpath</a:t>
            </a:r>
            <a:r>
              <a:rPr kumimoji="0" lang="en-US" sz="2000" b="0" i="0" u="none" strike="noStrike" kern="1200" cap="none" spc="0" normalizeH="0" baseline="0" noProof="0" dirty="0">
                <a:ln>
                  <a:noFill/>
                </a:ln>
                <a:solidFill>
                  <a:schemeClr val="bg2">
                    <a:lumMod val="95000"/>
                    <a:lumOff val="5000"/>
                  </a:schemeClr>
                </a:solidFill>
                <a:effectLst/>
                <a:uLnTx/>
                <a:uFillTx/>
                <a:latin typeface="Work Sans" pitchFamily="2" charset="0"/>
                <a:ea typeface="+mn-ea"/>
                <a:cs typeface="+mn-cs"/>
              </a:rPr>
              <a:t> scanning.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bg2">
                  <a:lumMod val="95000"/>
                  <a:lumOff val="5000"/>
                </a:schemeClr>
              </a:solidFill>
              <a:effectLst/>
              <a:uLnTx/>
              <a:uFillTx/>
              <a:latin typeface="Work Sans" pitchFamily="2"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2">
                    <a:lumMod val="95000"/>
                    <a:lumOff val="5000"/>
                  </a:schemeClr>
                </a:solidFill>
                <a:effectLst/>
                <a:uLnTx/>
                <a:uFillTx/>
                <a:latin typeface="Work Sans" pitchFamily="2" charset="0"/>
                <a:ea typeface="+mn-ea"/>
                <a:cs typeface="+mn-cs"/>
              </a:rPr>
              <a:t>In short, </a:t>
            </a:r>
            <a:r>
              <a:rPr kumimoji="0" lang="en-US" sz="2000" b="1" i="0" u="none" strike="noStrike" kern="1200" cap="none" spc="0" normalizeH="0" baseline="0" noProof="0" dirty="0">
                <a:ln>
                  <a:noFill/>
                </a:ln>
                <a:solidFill>
                  <a:schemeClr val="bg2">
                    <a:lumMod val="95000"/>
                    <a:lumOff val="5000"/>
                  </a:schemeClr>
                </a:solidFill>
                <a:effectLst/>
                <a:uLnTx/>
                <a:uFillTx/>
                <a:latin typeface="Work Sans" pitchFamily="2" charset="0"/>
                <a:ea typeface="+mn-ea"/>
                <a:cs typeface="+mn-cs"/>
              </a:rPr>
              <a:t>@Component is a class level annotation</a:t>
            </a:r>
            <a:r>
              <a:rPr kumimoji="0" lang="en-US" sz="2000" b="0" i="0" u="none" strike="noStrike" kern="1200" cap="none" spc="0" normalizeH="0" baseline="0" noProof="0" dirty="0">
                <a:ln>
                  <a:noFill/>
                </a:ln>
                <a:solidFill>
                  <a:schemeClr val="bg2">
                    <a:lumMod val="95000"/>
                    <a:lumOff val="5000"/>
                  </a:schemeClr>
                </a:solidFill>
                <a:effectLst/>
                <a:uLnTx/>
                <a:uFillTx/>
                <a:latin typeface="Work Sans" pitchFamily="2" charset="0"/>
                <a:ea typeface="+mn-ea"/>
                <a:cs typeface="+mn-cs"/>
              </a:rPr>
              <a:t>. During the component scan, Spring Framework automatically detects classes annotated with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bg2">
                  <a:lumMod val="95000"/>
                  <a:lumOff val="5000"/>
                </a:schemeClr>
              </a:solidFill>
              <a:effectLst/>
              <a:uLnTx/>
              <a:uFillTx/>
              <a:latin typeface="Work Sans" pitchFamily="2"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chemeClr val="bg2">
                  <a:lumMod val="95000"/>
                  <a:lumOff val="5000"/>
                </a:schemeClr>
              </a:solidFill>
              <a:effectLst/>
              <a:uLnTx/>
              <a:uFillTx/>
              <a:latin typeface="Work Sans" pitchFamily="2"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2">
                    <a:lumMod val="95000"/>
                    <a:lumOff val="5000"/>
                  </a:schemeClr>
                </a:solidFill>
                <a:effectLst/>
                <a:uLnTx/>
                <a:uFillTx/>
                <a:latin typeface="Work Sans" pitchFamily="2" charset="0"/>
                <a:ea typeface="+mn-ea"/>
                <a:cs typeface="+mn-cs"/>
              </a:rPr>
              <a:t>@ComponentScan configures which packages to scan for classes with annotation configuration. We can specify the base package names directly with one of the </a:t>
            </a:r>
            <a:r>
              <a:rPr kumimoji="0" lang="en-US" sz="2000" b="0" i="0" u="none" strike="noStrike" kern="1200" cap="none" spc="0" normalizeH="0" baseline="0" noProof="0" dirty="0" err="1">
                <a:ln>
                  <a:noFill/>
                </a:ln>
                <a:solidFill>
                  <a:schemeClr val="bg2">
                    <a:lumMod val="95000"/>
                    <a:lumOff val="5000"/>
                  </a:schemeClr>
                </a:solidFill>
                <a:effectLst/>
                <a:uLnTx/>
                <a:uFillTx/>
                <a:latin typeface="Work Sans" pitchFamily="2" charset="0"/>
                <a:ea typeface="+mn-ea"/>
                <a:cs typeface="+mn-cs"/>
              </a:rPr>
              <a:t>basePackages</a:t>
            </a:r>
            <a:r>
              <a:rPr kumimoji="0" lang="en-US" sz="2000" b="0" i="0" u="none" strike="noStrike" kern="1200" cap="none" spc="0" normalizeH="0" baseline="0" noProof="0" dirty="0">
                <a:ln>
                  <a:noFill/>
                </a:ln>
                <a:solidFill>
                  <a:schemeClr val="bg2">
                    <a:lumMod val="95000"/>
                    <a:lumOff val="5000"/>
                  </a:schemeClr>
                </a:solidFill>
                <a:effectLst/>
                <a:uLnTx/>
                <a:uFillTx/>
                <a:latin typeface="Work Sans" pitchFamily="2" charset="0"/>
                <a:ea typeface="+mn-ea"/>
                <a:cs typeface="+mn-cs"/>
              </a:rPr>
              <a:t> or value arguments (value is an alias for </a:t>
            </a:r>
            <a:r>
              <a:rPr kumimoji="0" lang="en-US" sz="2000" b="0" i="0" u="none" strike="noStrike" kern="1200" cap="none" spc="0" normalizeH="0" baseline="0" noProof="0" dirty="0" err="1">
                <a:ln>
                  <a:noFill/>
                </a:ln>
                <a:solidFill>
                  <a:schemeClr val="bg2">
                    <a:lumMod val="95000"/>
                    <a:lumOff val="5000"/>
                  </a:schemeClr>
                </a:solidFill>
                <a:effectLst/>
                <a:uLnTx/>
                <a:uFillTx/>
                <a:latin typeface="Work Sans" pitchFamily="2" charset="0"/>
                <a:ea typeface="+mn-ea"/>
                <a:cs typeface="+mn-cs"/>
              </a:rPr>
              <a:t>basePackages</a:t>
            </a:r>
            <a:r>
              <a:rPr kumimoji="0" lang="en-US" sz="2000" b="0" i="0" u="none" strike="noStrike" kern="1200" cap="none" spc="0" normalizeH="0" baseline="0" noProof="0" dirty="0">
                <a:ln>
                  <a:noFill/>
                </a:ln>
                <a:solidFill>
                  <a:schemeClr val="bg2">
                    <a:lumMod val="95000"/>
                    <a:lumOff val="5000"/>
                  </a:schemeClr>
                </a:solidFill>
                <a:effectLst/>
                <a:uLnTx/>
                <a:uFillTx/>
                <a:latin typeface="Work Sans" pitchFamily="2" charset="0"/>
                <a:ea typeface="+mn-ea"/>
                <a:cs typeface="+mn-cs"/>
              </a:rPr>
              <a:t>):</a:t>
            </a:r>
          </a:p>
        </p:txBody>
      </p:sp>
    </p:spTree>
    <p:extLst>
      <p:ext uri="{BB962C8B-B14F-4D97-AF65-F5344CB8AC3E}">
        <p14:creationId xmlns:p14="http://schemas.microsoft.com/office/powerpoint/2010/main" val="283995811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94748-7C3F-274A-3376-CF17E5CCAF0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3DCD0EB-68EE-A1EF-43A9-AC8D86C776A5}"/>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@Component Vs. @Bean</a:t>
            </a:r>
            <a:endParaRPr lang="fr-FR" sz="2800" b="1" kern="0" spc="-100" dirty="0">
              <a:solidFill>
                <a:srgbClr val="C00000"/>
              </a:solidFill>
              <a:latin typeface="Work Sans" pitchFamily="2" charset="0"/>
            </a:endParaRPr>
          </a:p>
        </p:txBody>
      </p:sp>
      <p:pic>
        <p:nvPicPr>
          <p:cNvPr id="2" name="Picture 1" descr="java - Spring: @Component versus @Bean - Stack Overflow">
            <a:extLst>
              <a:ext uri="{FF2B5EF4-FFF2-40B4-BE49-F238E27FC236}">
                <a16:creationId xmlns:a16="http://schemas.microsoft.com/office/drawing/2014/main" id="{A2BA504F-711C-7F82-A085-701364618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0842" y="1124533"/>
            <a:ext cx="8470315" cy="5164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03289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C060F-E899-0EC3-BF43-1A06DABF4D5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2BADBCF-D9B5-1EE1-AF02-43288B241F52}"/>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Stereotype Annotations</a:t>
            </a:r>
            <a:endParaRPr lang="fr-FR" sz="2800" b="1" kern="0" spc="-100" dirty="0">
              <a:solidFill>
                <a:srgbClr val="C00000"/>
              </a:solidFill>
              <a:latin typeface="Work Sans" pitchFamily="2" charset="0"/>
            </a:endParaRPr>
          </a:p>
        </p:txBody>
      </p:sp>
      <p:pic>
        <p:nvPicPr>
          <p:cNvPr id="2" name="Picture 1">
            <a:extLst>
              <a:ext uri="{FF2B5EF4-FFF2-40B4-BE49-F238E27FC236}">
                <a16:creationId xmlns:a16="http://schemas.microsoft.com/office/drawing/2014/main" id="{A9FF5E52-4658-A1B4-E31F-64169145F98B}"/>
              </a:ext>
            </a:extLst>
          </p:cNvPr>
          <p:cNvPicPr>
            <a:picLocks noChangeAspect="1"/>
          </p:cNvPicPr>
          <p:nvPr/>
        </p:nvPicPr>
        <p:blipFill>
          <a:blip r:embed="rId3"/>
          <a:stretch>
            <a:fillRect/>
          </a:stretch>
        </p:blipFill>
        <p:spPr>
          <a:xfrm>
            <a:off x="207452" y="1974197"/>
            <a:ext cx="4957229" cy="2476505"/>
          </a:xfrm>
          <a:prstGeom prst="rect">
            <a:avLst/>
          </a:prstGeom>
        </p:spPr>
      </p:pic>
      <p:sp>
        <p:nvSpPr>
          <p:cNvPr id="6" name="TextBox 5">
            <a:extLst>
              <a:ext uri="{FF2B5EF4-FFF2-40B4-BE49-F238E27FC236}">
                <a16:creationId xmlns:a16="http://schemas.microsoft.com/office/drawing/2014/main" id="{AA676452-346D-64D5-36B1-05545B4E1F2F}"/>
              </a:ext>
            </a:extLst>
          </p:cNvPr>
          <p:cNvSpPr txBox="1"/>
          <p:nvPr/>
        </p:nvSpPr>
        <p:spPr>
          <a:xfrm>
            <a:off x="5586704" y="1246694"/>
            <a:ext cx="6309826" cy="4524315"/>
          </a:xfrm>
          <a:prstGeom prst="rect">
            <a:avLst/>
          </a:prstGeom>
          <a:noFill/>
        </p:spPr>
        <p:txBody>
          <a:bodyPr wrap="square">
            <a:spAutoFit/>
          </a:bodyPr>
          <a:lstStyle/>
          <a:p>
            <a:r>
              <a:rPr lang="en-US" b="1" dirty="0">
                <a:solidFill>
                  <a:schemeClr val="bg2">
                    <a:lumMod val="95000"/>
                    <a:lumOff val="5000"/>
                  </a:schemeClr>
                </a:solidFill>
                <a:latin typeface="Work Sans" pitchFamily="2" charset="0"/>
              </a:rPr>
              <a:t>@Service: </a:t>
            </a:r>
            <a:r>
              <a:rPr lang="en-US" dirty="0">
                <a:solidFill>
                  <a:schemeClr val="bg2">
                    <a:lumMod val="95000"/>
                    <a:lumOff val="5000"/>
                  </a:schemeClr>
                </a:solidFill>
                <a:latin typeface="Work Sans" pitchFamily="2" charset="0"/>
              </a:rPr>
              <a:t>We specify a class with @Service to indicate that they’re </a:t>
            </a:r>
            <a:r>
              <a:rPr lang="en-US" b="1" dirty="0">
                <a:solidFill>
                  <a:schemeClr val="bg2">
                    <a:lumMod val="95000"/>
                    <a:lumOff val="5000"/>
                  </a:schemeClr>
                </a:solidFill>
                <a:latin typeface="Work Sans" pitchFamily="2" charset="0"/>
              </a:rPr>
              <a:t>holding the business logic. </a:t>
            </a:r>
            <a:r>
              <a:rPr lang="en-US" dirty="0">
                <a:solidFill>
                  <a:schemeClr val="bg2">
                    <a:lumMod val="95000"/>
                    <a:lumOff val="5000"/>
                  </a:schemeClr>
                </a:solidFill>
                <a:latin typeface="Work Sans" pitchFamily="2" charset="0"/>
              </a:rPr>
              <a:t>Besides being used in the service layer, there isn’t any other special use for this annotation. The utility classes can be marked as Service classes.</a:t>
            </a:r>
          </a:p>
          <a:p>
            <a:endParaRPr lang="en-US" dirty="0">
              <a:solidFill>
                <a:schemeClr val="bg2">
                  <a:lumMod val="95000"/>
                  <a:lumOff val="5000"/>
                </a:schemeClr>
              </a:solidFill>
              <a:latin typeface="Work Sans" pitchFamily="2" charset="0"/>
            </a:endParaRPr>
          </a:p>
          <a:p>
            <a:r>
              <a:rPr lang="en-US" b="1" dirty="0">
                <a:solidFill>
                  <a:schemeClr val="bg2">
                    <a:lumMod val="95000"/>
                    <a:lumOff val="5000"/>
                  </a:schemeClr>
                </a:solidFill>
                <a:latin typeface="Work Sans" pitchFamily="2" charset="0"/>
              </a:rPr>
              <a:t>@Repository: </a:t>
            </a:r>
            <a:r>
              <a:rPr lang="en-US" dirty="0">
                <a:solidFill>
                  <a:schemeClr val="bg2">
                    <a:lumMod val="95000"/>
                    <a:lumOff val="5000"/>
                  </a:schemeClr>
                </a:solidFill>
                <a:latin typeface="Work Sans" pitchFamily="2" charset="0"/>
              </a:rPr>
              <a:t>We specify a class with @Repository to indicate that they’re dealing with CRUD operations, usually, it’s used with DAO (Data Access Object) or Repository implementations that deal with database tables.</a:t>
            </a:r>
          </a:p>
          <a:p>
            <a:endParaRPr lang="en-US" dirty="0">
              <a:solidFill>
                <a:schemeClr val="bg2">
                  <a:lumMod val="95000"/>
                  <a:lumOff val="5000"/>
                </a:schemeClr>
              </a:solidFill>
              <a:latin typeface="Work Sans" pitchFamily="2" charset="0"/>
            </a:endParaRPr>
          </a:p>
          <a:p>
            <a:r>
              <a:rPr lang="en-US" b="1" dirty="0">
                <a:solidFill>
                  <a:schemeClr val="bg2">
                    <a:lumMod val="95000"/>
                    <a:lumOff val="5000"/>
                  </a:schemeClr>
                </a:solidFill>
                <a:latin typeface="Work Sans" pitchFamily="2" charset="0"/>
              </a:rPr>
              <a:t>@Controller: </a:t>
            </a:r>
            <a:r>
              <a:rPr lang="en-US" dirty="0">
                <a:solidFill>
                  <a:schemeClr val="bg2">
                    <a:lumMod val="95000"/>
                    <a:lumOff val="5000"/>
                  </a:schemeClr>
                </a:solidFill>
                <a:latin typeface="Work Sans" pitchFamily="2" charset="0"/>
              </a:rPr>
              <a:t>We specify a class with @Controller to indicate that they’re front controllers and </a:t>
            </a:r>
            <a:r>
              <a:rPr lang="en-US" b="1" dirty="0">
                <a:solidFill>
                  <a:schemeClr val="bg2">
                    <a:lumMod val="95000"/>
                    <a:lumOff val="5000"/>
                  </a:schemeClr>
                </a:solidFill>
                <a:latin typeface="Work Sans" pitchFamily="2" charset="0"/>
              </a:rPr>
              <a:t>responsible to handle user requests and return the appropriate response. I</a:t>
            </a:r>
            <a:r>
              <a:rPr lang="en-US" dirty="0">
                <a:solidFill>
                  <a:schemeClr val="bg2">
                    <a:lumMod val="95000"/>
                    <a:lumOff val="5000"/>
                  </a:schemeClr>
                </a:solidFill>
                <a:latin typeface="Work Sans" pitchFamily="2" charset="0"/>
              </a:rPr>
              <a:t>t is mostly used with REST Web Services.</a:t>
            </a:r>
          </a:p>
        </p:txBody>
      </p:sp>
    </p:spTree>
    <p:extLst>
      <p:ext uri="{BB962C8B-B14F-4D97-AF65-F5344CB8AC3E}">
        <p14:creationId xmlns:p14="http://schemas.microsoft.com/office/powerpoint/2010/main" val="1837334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99BE1-E9EC-2AD0-5AD9-CF7901F09D8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EA6827F-8412-4203-B9C4-FF69CF55091B}"/>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Bean Scopes</a:t>
            </a:r>
            <a:endParaRPr lang="fr-FR" sz="2800" b="1" kern="0" spc="-100" dirty="0">
              <a:solidFill>
                <a:srgbClr val="C00000"/>
              </a:solidFill>
              <a:latin typeface="Work Sans" pitchFamily="2" charset="0"/>
            </a:endParaRPr>
          </a:p>
        </p:txBody>
      </p:sp>
      <p:pic>
        <p:nvPicPr>
          <p:cNvPr id="2" name="Picture 1">
            <a:extLst>
              <a:ext uri="{FF2B5EF4-FFF2-40B4-BE49-F238E27FC236}">
                <a16:creationId xmlns:a16="http://schemas.microsoft.com/office/drawing/2014/main" id="{3E1F221F-E035-FD5C-FFF0-5A5112EA3F3F}"/>
              </a:ext>
            </a:extLst>
          </p:cNvPr>
          <p:cNvPicPr>
            <a:picLocks noChangeAspect="1"/>
          </p:cNvPicPr>
          <p:nvPr/>
        </p:nvPicPr>
        <p:blipFill>
          <a:blip r:embed="rId3"/>
          <a:stretch>
            <a:fillRect/>
          </a:stretch>
        </p:blipFill>
        <p:spPr>
          <a:xfrm>
            <a:off x="989044" y="1758432"/>
            <a:ext cx="6400800" cy="3695700"/>
          </a:xfrm>
          <a:prstGeom prst="rect">
            <a:avLst/>
          </a:prstGeom>
        </p:spPr>
      </p:pic>
      <p:pic>
        <p:nvPicPr>
          <p:cNvPr id="3" name="Picture 2">
            <a:extLst>
              <a:ext uri="{FF2B5EF4-FFF2-40B4-BE49-F238E27FC236}">
                <a16:creationId xmlns:a16="http://schemas.microsoft.com/office/drawing/2014/main" id="{37BAF305-8736-3978-794E-E1D53A7FECA4}"/>
              </a:ext>
            </a:extLst>
          </p:cNvPr>
          <p:cNvPicPr>
            <a:picLocks noChangeAspect="1"/>
          </p:cNvPicPr>
          <p:nvPr/>
        </p:nvPicPr>
        <p:blipFill>
          <a:blip r:embed="rId4"/>
          <a:stretch>
            <a:fillRect/>
          </a:stretch>
        </p:blipFill>
        <p:spPr>
          <a:xfrm>
            <a:off x="7982552" y="3033828"/>
            <a:ext cx="3624871" cy="1286245"/>
          </a:xfrm>
          <a:prstGeom prst="rect">
            <a:avLst/>
          </a:prstGeom>
        </p:spPr>
      </p:pic>
    </p:spTree>
    <p:extLst>
      <p:ext uri="{BB962C8B-B14F-4D97-AF65-F5344CB8AC3E}">
        <p14:creationId xmlns:p14="http://schemas.microsoft.com/office/powerpoint/2010/main" val="207763751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7B48C-02CD-38AE-4F59-4A1975FB3ED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828D8EB-2CC6-0617-F6FB-B5B2184108CB}"/>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Spring Bean XML Autowiring Types</a:t>
            </a:r>
            <a:endParaRPr lang="fr-FR" sz="2800" b="1" kern="0" spc="-100" dirty="0">
              <a:solidFill>
                <a:srgbClr val="C00000"/>
              </a:solidFill>
              <a:latin typeface="Work Sans" pitchFamily="2" charset="0"/>
            </a:endParaRPr>
          </a:p>
        </p:txBody>
      </p:sp>
      <p:pic>
        <p:nvPicPr>
          <p:cNvPr id="2" name="Picture 1">
            <a:extLst>
              <a:ext uri="{FF2B5EF4-FFF2-40B4-BE49-F238E27FC236}">
                <a16:creationId xmlns:a16="http://schemas.microsoft.com/office/drawing/2014/main" id="{6343D545-4317-CDE5-E4BD-811665411460}"/>
              </a:ext>
            </a:extLst>
          </p:cNvPr>
          <p:cNvPicPr>
            <a:picLocks noChangeAspect="1"/>
          </p:cNvPicPr>
          <p:nvPr/>
        </p:nvPicPr>
        <p:blipFill>
          <a:blip r:embed="rId3"/>
          <a:stretch>
            <a:fillRect/>
          </a:stretch>
        </p:blipFill>
        <p:spPr>
          <a:xfrm>
            <a:off x="1693580" y="1369656"/>
            <a:ext cx="8326485" cy="4294025"/>
          </a:xfrm>
          <a:prstGeom prst="rect">
            <a:avLst/>
          </a:prstGeom>
        </p:spPr>
      </p:pic>
    </p:spTree>
    <p:extLst>
      <p:ext uri="{BB962C8B-B14F-4D97-AF65-F5344CB8AC3E}">
        <p14:creationId xmlns:p14="http://schemas.microsoft.com/office/powerpoint/2010/main" val="414246465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38215-128B-56F7-F28F-32512EE5D62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1C78C38-D0D3-07B7-AAFC-15670A9FB6F3}"/>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Spring Core Annotations</a:t>
            </a:r>
            <a:endParaRPr lang="fr-FR" sz="2800" b="1" kern="0" spc="-100" dirty="0">
              <a:solidFill>
                <a:srgbClr val="C00000"/>
              </a:solidFill>
              <a:latin typeface="Work Sans" pitchFamily="2" charset="0"/>
            </a:endParaRPr>
          </a:p>
        </p:txBody>
      </p:sp>
      <p:pic>
        <p:nvPicPr>
          <p:cNvPr id="2" name="Picture 1">
            <a:extLst>
              <a:ext uri="{FF2B5EF4-FFF2-40B4-BE49-F238E27FC236}">
                <a16:creationId xmlns:a16="http://schemas.microsoft.com/office/drawing/2014/main" id="{5B88532E-9C51-F7AC-1DB8-BEC8FAF0B71D}"/>
              </a:ext>
            </a:extLst>
          </p:cNvPr>
          <p:cNvPicPr>
            <a:picLocks noChangeAspect="1"/>
          </p:cNvPicPr>
          <p:nvPr/>
        </p:nvPicPr>
        <p:blipFill>
          <a:blip r:embed="rId3"/>
          <a:stretch>
            <a:fillRect/>
          </a:stretch>
        </p:blipFill>
        <p:spPr>
          <a:xfrm>
            <a:off x="3281743" y="1159439"/>
            <a:ext cx="5628513" cy="4539123"/>
          </a:xfrm>
          <a:prstGeom prst="rect">
            <a:avLst/>
          </a:prstGeom>
        </p:spPr>
      </p:pic>
    </p:spTree>
    <p:extLst>
      <p:ext uri="{BB962C8B-B14F-4D97-AF65-F5344CB8AC3E}">
        <p14:creationId xmlns:p14="http://schemas.microsoft.com/office/powerpoint/2010/main" val="35300907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D648-5319-7493-162D-76020232861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ADDCF9E-F014-9ABE-020A-BEC3CDF63A73}"/>
              </a:ext>
            </a:extLst>
          </p:cNvPr>
          <p:cNvSpPr/>
          <p:nvPr/>
        </p:nvSpPr>
        <p:spPr>
          <a:xfrm>
            <a:off x="340334" y="284847"/>
            <a:ext cx="5783927"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What is Spring ?</a:t>
            </a:r>
            <a:endParaRPr lang="fr-FR" sz="2800" b="1" kern="0" spc="-100" dirty="0">
              <a:solidFill>
                <a:srgbClr val="C00000"/>
              </a:solidFill>
              <a:latin typeface="Work Sans" pitchFamily="2" charset="0"/>
            </a:endParaRPr>
          </a:p>
        </p:txBody>
      </p:sp>
      <p:sp>
        <p:nvSpPr>
          <p:cNvPr id="4" name="Content Placeholder 5">
            <a:extLst>
              <a:ext uri="{FF2B5EF4-FFF2-40B4-BE49-F238E27FC236}">
                <a16:creationId xmlns:a16="http://schemas.microsoft.com/office/drawing/2014/main" id="{C08D20E0-A5D1-7C85-07D1-B655BAFA702B}"/>
              </a:ext>
            </a:extLst>
          </p:cNvPr>
          <p:cNvSpPr txBox="1">
            <a:spLocks/>
          </p:cNvSpPr>
          <p:nvPr/>
        </p:nvSpPr>
        <p:spPr>
          <a:xfrm>
            <a:off x="425473" y="1314450"/>
            <a:ext cx="11397576" cy="4229100"/>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Work Sans" pitchFamily="2" charset="0"/>
              </a:rPr>
              <a:t>The Spring Framework (Spring) is an </a:t>
            </a:r>
            <a:r>
              <a:rPr kumimoji="0" lang="en-US" sz="2400" b="0" i="0" u="sng" strike="noStrike" kern="1200" cap="none" spc="0" normalizeH="0" baseline="0" noProof="0" dirty="0">
                <a:ln>
                  <a:noFill/>
                </a:ln>
                <a:solidFill>
                  <a:prstClr val="black"/>
                </a:solidFill>
                <a:effectLst/>
                <a:uLnTx/>
                <a:uFillTx/>
                <a:latin typeface="Work Sans" pitchFamily="2" charset="0"/>
                <a:hlinkClick r:id="rId3"/>
              </a:rPr>
              <a:t>open-source</a:t>
            </a:r>
            <a:r>
              <a:rPr kumimoji="0" lang="en-US" sz="2400" b="0" i="0" u="none" strike="noStrike" kern="1200" cap="none" spc="0" normalizeH="0" baseline="0" noProof="0" dirty="0">
                <a:ln>
                  <a:noFill/>
                </a:ln>
                <a:solidFill>
                  <a:prstClr val="black"/>
                </a:solidFill>
                <a:effectLst/>
                <a:uLnTx/>
                <a:uFillTx/>
                <a:latin typeface="Work Sans" pitchFamily="2" charset="0"/>
              </a:rPr>
              <a:t> </a:t>
            </a:r>
            <a:r>
              <a:rPr kumimoji="0" lang="en-US" sz="2400" b="0" i="0" u="sng" strike="noStrike" kern="1200" cap="none" spc="0" normalizeH="0" baseline="0" noProof="0" dirty="0">
                <a:ln>
                  <a:noFill/>
                </a:ln>
                <a:solidFill>
                  <a:prstClr val="black"/>
                </a:solidFill>
                <a:effectLst/>
                <a:uLnTx/>
                <a:uFillTx/>
                <a:latin typeface="Work Sans" pitchFamily="2" charset="0"/>
                <a:hlinkClick r:id="rId4"/>
              </a:rPr>
              <a:t>application</a:t>
            </a:r>
            <a:r>
              <a:rPr kumimoji="0" lang="en-US" sz="2400" b="0" i="0" u="none" strike="noStrike" kern="1200" cap="none" spc="0" normalizeH="0" baseline="0" noProof="0" dirty="0">
                <a:ln>
                  <a:noFill/>
                </a:ln>
                <a:solidFill>
                  <a:prstClr val="black"/>
                </a:solidFill>
                <a:effectLst/>
                <a:uLnTx/>
                <a:uFillTx/>
                <a:latin typeface="Work Sans" pitchFamily="2" charset="0"/>
              </a:rPr>
              <a:t> </a:t>
            </a:r>
            <a:r>
              <a:rPr kumimoji="0" lang="en-US" sz="2400" b="0" i="0" u="sng" strike="noStrike" kern="1200" cap="none" spc="0" normalizeH="0" baseline="0" noProof="0" dirty="0">
                <a:ln>
                  <a:noFill/>
                </a:ln>
                <a:solidFill>
                  <a:prstClr val="black"/>
                </a:solidFill>
                <a:effectLst/>
                <a:uLnTx/>
                <a:uFillTx/>
                <a:latin typeface="Work Sans" pitchFamily="2" charset="0"/>
                <a:hlinkClick r:id="rId5"/>
              </a:rPr>
              <a:t>framework</a:t>
            </a:r>
            <a:r>
              <a:rPr kumimoji="0" lang="en-US" sz="2400" b="0" i="0" u="none" strike="noStrike" kern="1200" cap="none" spc="0" normalizeH="0" baseline="0" noProof="0" dirty="0">
                <a:ln>
                  <a:noFill/>
                </a:ln>
                <a:solidFill>
                  <a:prstClr val="black"/>
                </a:solidFill>
                <a:effectLst/>
                <a:uLnTx/>
                <a:uFillTx/>
                <a:latin typeface="Work Sans" pitchFamily="2" charset="0"/>
              </a:rPr>
              <a:t> that provides </a:t>
            </a:r>
            <a:r>
              <a:rPr kumimoji="0" lang="en-US" sz="2400" b="0" i="0" u="sng" strike="noStrike" kern="1200" cap="none" spc="0" normalizeH="0" baseline="0" noProof="0" dirty="0">
                <a:ln>
                  <a:noFill/>
                </a:ln>
                <a:solidFill>
                  <a:prstClr val="black"/>
                </a:solidFill>
                <a:effectLst/>
                <a:uLnTx/>
                <a:uFillTx/>
                <a:latin typeface="Work Sans" pitchFamily="2" charset="0"/>
                <a:hlinkClick r:id="rId6"/>
              </a:rPr>
              <a:t>infrastructure</a:t>
            </a:r>
            <a:r>
              <a:rPr kumimoji="0" lang="en-US" sz="2400" b="0" i="0" u="none" strike="noStrike" kern="1200" cap="none" spc="0" normalizeH="0" baseline="0" noProof="0" dirty="0">
                <a:ln>
                  <a:noFill/>
                </a:ln>
                <a:solidFill>
                  <a:prstClr val="black"/>
                </a:solidFill>
                <a:effectLst/>
                <a:uLnTx/>
                <a:uFillTx/>
                <a:latin typeface="Work Sans" pitchFamily="2" charset="0"/>
              </a:rPr>
              <a:t> support for developing </a:t>
            </a:r>
            <a:r>
              <a:rPr kumimoji="0" lang="en-US" sz="2400" b="0" i="0" u="sng" strike="noStrike" kern="1200" cap="none" spc="0" normalizeH="0" baseline="0" noProof="0" dirty="0">
                <a:ln>
                  <a:noFill/>
                </a:ln>
                <a:solidFill>
                  <a:prstClr val="black"/>
                </a:solidFill>
                <a:effectLst/>
                <a:uLnTx/>
                <a:uFillTx/>
                <a:latin typeface="Work Sans" pitchFamily="2" charset="0"/>
                <a:hlinkClick r:id="rId7"/>
              </a:rPr>
              <a:t>Java</a:t>
            </a:r>
            <a:r>
              <a:rPr kumimoji="0" lang="en-US" sz="2400" b="0" i="0" u="none" strike="noStrike" kern="1200" cap="none" spc="0" normalizeH="0" baseline="0" noProof="0" dirty="0">
                <a:ln>
                  <a:noFill/>
                </a:ln>
                <a:solidFill>
                  <a:prstClr val="black"/>
                </a:solidFill>
                <a:effectLst/>
                <a:uLnTx/>
                <a:uFillTx/>
                <a:latin typeface="Work Sans" pitchFamily="2" charset="0"/>
              </a:rPr>
              <a:t> applications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1" i="0" u="none" strike="noStrike" kern="1200" cap="none" spc="0" normalizeH="0" baseline="0" noProof="0" dirty="0">
              <a:ln>
                <a:noFill/>
              </a:ln>
              <a:solidFill>
                <a:prstClr val="black"/>
              </a:solidFill>
              <a:effectLst/>
              <a:uLnTx/>
              <a:uFillTx/>
              <a:latin typeface="Work Sans" pitchFamily="2"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Work Sans" pitchFamily="2" charset="0"/>
              </a:rPr>
              <a:t>One of the most popular Java Enterprise Edition (</a:t>
            </a:r>
            <a:r>
              <a:rPr kumimoji="0" lang="en-US" sz="2400" b="0" i="0" u="sng" strike="noStrike" kern="1200" cap="none" spc="0" normalizeH="0" baseline="0" noProof="0" dirty="0">
                <a:ln>
                  <a:noFill/>
                </a:ln>
                <a:solidFill>
                  <a:prstClr val="black"/>
                </a:solidFill>
                <a:effectLst/>
                <a:uLnTx/>
                <a:uFillTx/>
                <a:latin typeface="Work Sans" pitchFamily="2" charset="0"/>
                <a:hlinkClick r:id="rId8"/>
              </a:rPr>
              <a:t>Java EE</a:t>
            </a:r>
            <a:r>
              <a:rPr kumimoji="0" lang="en-US" sz="2400" b="0" i="0" u="none" strike="noStrike" kern="1200" cap="none" spc="0" normalizeH="0" baseline="0" noProof="0" dirty="0">
                <a:ln>
                  <a:noFill/>
                </a:ln>
                <a:solidFill>
                  <a:prstClr val="black"/>
                </a:solidFill>
                <a:effectLst/>
                <a:uLnTx/>
                <a:uFillTx/>
                <a:latin typeface="Work Sans" pitchFamily="2" charset="0"/>
              </a:rPr>
              <a:t>) frameworks, Spring helps developers create high performing applications using plain old Java </a:t>
            </a:r>
            <a:r>
              <a:rPr kumimoji="0" lang="en-US" sz="2400" b="0" i="0" u="sng" strike="noStrike" kern="1200" cap="none" spc="0" normalizeH="0" baseline="0" noProof="0" dirty="0">
                <a:ln>
                  <a:noFill/>
                </a:ln>
                <a:solidFill>
                  <a:prstClr val="black"/>
                </a:solidFill>
                <a:effectLst/>
                <a:uLnTx/>
                <a:uFillTx/>
                <a:latin typeface="Work Sans" pitchFamily="2" charset="0"/>
                <a:hlinkClick r:id="rId9"/>
              </a:rPr>
              <a:t>objects</a:t>
            </a:r>
            <a:r>
              <a:rPr kumimoji="0" lang="en-US" sz="2400" b="0" i="0" u="none" strike="noStrike" kern="1200" cap="none" spc="0" normalizeH="0" baseline="0" noProof="0" dirty="0">
                <a:ln>
                  <a:noFill/>
                </a:ln>
                <a:solidFill>
                  <a:prstClr val="black"/>
                </a:solidFill>
                <a:effectLst/>
                <a:uLnTx/>
                <a:uFillTx/>
                <a:latin typeface="Work Sans" pitchFamily="2" charset="0"/>
              </a:rPr>
              <a:t> (POJOs).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1" i="0" u="none" strike="noStrike" kern="1200" cap="none" spc="0" normalizeH="0" baseline="0" noProof="0" dirty="0">
              <a:ln>
                <a:noFill/>
              </a:ln>
              <a:solidFill>
                <a:prstClr val="black"/>
              </a:solidFill>
              <a:effectLst/>
              <a:uLnTx/>
              <a:uFillTx/>
              <a:latin typeface="Work Sans" pitchFamily="2"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none" strike="noStrike" kern="1200" cap="none" spc="0" normalizeH="0" baseline="0" noProof="0" dirty="0">
                <a:ln>
                  <a:noFill/>
                </a:ln>
                <a:solidFill>
                  <a:prstClr val="black"/>
                </a:solidFill>
                <a:effectLst/>
                <a:uLnTx/>
                <a:uFillTx/>
                <a:latin typeface="Work Sans" pitchFamily="2" charset="0"/>
              </a:rPr>
              <a:t>A framework is a large body of predefined code to which developers can add code to solve a problem in a specific </a:t>
            </a:r>
            <a:r>
              <a:rPr kumimoji="0" lang="en-US" sz="2400" b="1" i="0" u="sng" strike="noStrike" kern="1200" cap="none" spc="0" normalizeH="0" baseline="0" noProof="0" dirty="0">
                <a:ln>
                  <a:noFill/>
                </a:ln>
                <a:solidFill>
                  <a:prstClr val="black"/>
                </a:solidFill>
                <a:effectLst/>
                <a:uLnTx/>
                <a:uFillTx/>
                <a:latin typeface="Work Sans" pitchFamily="2" charset="0"/>
                <a:hlinkClick r:id="rId10"/>
              </a:rPr>
              <a:t>domain</a:t>
            </a:r>
            <a:r>
              <a:rPr kumimoji="0" lang="en-US" sz="2400" b="0" i="0" u="none" strike="noStrike" kern="1200" cap="none" spc="0" normalizeH="0" baseline="0" noProof="0" dirty="0">
                <a:ln>
                  <a:noFill/>
                </a:ln>
                <a:solidFill>
                  <a:prstClr val="black"/>
                </a:solidFill>
                <a:effectLst/>
                <a:uLnTx/>
                <a:uFillTx/>
                <a:latin typeface="Work Sans" pitchFamily="2" charset="0"/>
              </a:rPr>
              <a:t>. There are many popular Java frameworks including Java Server Faces (JSF), Maven, Hibernate, Struts, and Spring.</a:t>
            </a:r>
            <a:endParaRPr kumimoji="0" lang="en-US" sz="2400" b="1" i="0" u="none" strike="noStrike" kern="1200" cap="none" spc="0" normalizeH="0" baseline="0" noProof="0" dirty="0">
              <a:ln>
                <a:noFill/>
              </a:ln>
              <a:solidFill>
                <a:prstClr val="black"/>
              </a:solidFill>
              <a:effectLst/>
              <a:uLnTx/>
              <a:uFillTx/>
              <a:latin typeface="Work Sans" pitchFamily="2" charset="0"/>
            </a:endParaRPr>
          </a:p>
        </p:txBody>
      </p:sp>
    </p:spTree>
    <p:extLst>
      <p:ext uri="{BB962C8B-B14F-4D97-AF65-F5344CB8AC3E}">
        <p14:creationId xmlns:p14="http://schemas.microsoft.com/office/powerpoint/2010/main" val="209019244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47BE1-7731-73D8-D2E4-259A0835560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049966D-FB50-99FE-5E16-E3ECEE981666}"/>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Spring AOP</a:t>
            </a:r>
            <a:endParaRPr lang="fr-FR" sz="2800" b="1" kern="0" spc="-100" dirty="0">
              <a:solidFill>
                <a:srgbClr val="C00000"/>
              </a:solidFill>
              <a:latin typeface="Work Sans" pitchFamily="2" charset="0"/>
            </a:endParaRPr>
          </a:p>
        </p:txBody>
      </p:sp>
      <p:pic>
        <p:nvPicPr>
          <p:cNvPr id="3" name="Picture 2">
            <a:extLst>
              <a:ext uri="{FF2B5EF4-FFF2-40B4-BE49-F238E27FC236}">
                <a16:creationId xmlns:a16="http://schemas.microsoft.com/office/drawing/2014/main" id="{56576C72-C618-3C3D-6DED-858E9C7ABCC9}"/>
              </a:ext>
            </a:extLst>
          </p:cNvPr>
          <p:cNvPicPr>
            <a:picLocks noChangeAspect="1"/>
          </p:cNvPicPr>
          <p:nvPr/>
        </p:nvPicPr>
        <p:blipFill>
          <a:blip r:embed="rId3"/>
          <a:stretch>
            <a:fillRect/>
          </a:stretch>
        </p:blipFill>
        <p:spPr>
          <a:xfrm>
            <a:off x="2772383" y="697072"/>
            <a:ext cx="5782080" cy="5246180"/>
          </a:xfrm>
          <a:prstGeom prst="rect">
            <a:avLst/>
          </a:prstGeom>
        </p:spPr>
      </p:pic>
    </p:spTree>
    <p:extLst>
      <p:ext uri="{BB962C8B-B14F-4D97-AF65-F5344CB8AC3E}">
        <p14:creationId xmlns:p14="http://schemas.microsoft.com/office/powerpoint/2010/main" val="424516664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060CF-3FAE-C015-42A5-98E7DE7C8CB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5A0104A-FBD3-7258-9611-E25E92390499}"/>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Spring AOP</a:t>
            </a:r>
            <a:endParaRPr lang="fr-FR" sz="2800" b="1" kern="0" spc="-100" dirty="0">
              <a:solidFill>
                <a:srgbClr val="C00000"/>
              </a:solidFill>
              <a:latin typeface="Work Sans" pitchFamily="2" charset="0"/>
            </a:endParaRPr>
          </a:p>
        </p:txBody>
      </p:sp>
      <p:sp>
        <p:nvSpPr>
          <p:cNvPr id="4" name="TextBox 3">
            <a:extLst>
              <a:ext uri="{FF2B5EF4-FFF2-40B4-BE49-F238E27FC236}">
                <a16:creationId xmlns:a16="http://schemas.microsoft.com/office/drawing/2014/main" id="{EDCC2F8A-2678-CAD3-287D-4C45625EAF5F}"/>
              </a:ext>
            </a:extLst>
          </p:cNvPr>
          <p:cNvSpPr txBox="1"/>
          <p:nvPr/>
        </p:nvSpPr>
        <p:spPr>
          <a:xfrm>
            <a:off x="308961" y="856357"/>
            <a:ext cx="11480961" cy="5632311"/>
          </a:xfrm>
          <a:prstGeom prst="rect">
            <a:avLst/>
          </a:prstGeom>
          <a:noFill/>
        </p:spPr>
        <p:txBody>
          <a:bodyPr wrap="square">
            <a:spAutoFit/>
          </a:bodyPr>
          <a:lstStyle/>
          <a:p>
            <a:pPr algn="l">
              <a:buFont typeface="Arial" panose="020B0604020202020204" pitchFamily="34" charset="0"/>
              <a:buChar char="•"/>
            </a:pPr>
            <a:r>
              <a:rPr lang="en-US" sz="2000" b="1" i="0" dirty="0" err="1">
                <a:solidFill>
                  <a:schemeClr val="accent2"/>
                </a:solidFill>
                <a:effectLst/>
                <a:latin typeface="Abadi" panose="020B0604020104020204" pitchFamily="34" charset="0"/>
              </a:rPr>
              <a:t>Joinpoint</a:t>
            </a:r>
            <a:r>
              <a:rPr lang="en-US" sz="2000" b="0" i="0" dirty="0">
                <a:solidFill>
                  <a:schemeClr val="accent2"/>
                </a:solidFill>
                <a:effectLst/>
                <a:latin typeface="Abadi" panose="020B0604020104020204" pitchFamily="34" charset="0"/>
              </a:rPr>
              <a:t>: </a:t>
            </a:r>
            <a:r>
              <a:rPr lang="en-US" sz="2000" b="0" i="0" dirty="0">
                <a:solidFill>
                  <a:srgbClr val="404040"/>
                </a:solidFill>
                <a:effectLst/>
                <a:latin typeface="Abadi" panose="020B0604020104020204" pitchFamily="34" charset="0"/>
              </a:rPr>
              <a:t>is a point of execution of the program, such as executing a method or handling an exception. </a:t>
            </a:r>
            <a:r>
              <a:rPr lang="en-US" sz="2000" b="1" i="0" dirty="0">
                <a:solidFill>
                  <a:srgbClr val="404040"/>
                </a:solidFill>
                <a:effectLst/>
                <a:latin typeface="Abadi" panose="020B0604020104020204" pitchFamily="34" charset="0"/>
              </a:rPr>
              <a:t>In Spring AOP, a </a:t>
            </a:r>
            <a:r>
              <a:rPr lang="en-US" sz="2000" b="1" i="0" dirty="0" err="1">
                <a:solidFill>
                  <a:srgbClr val="404040"/>
                </a:solidFill>
                <a:effectLst/>
                <a:latin typeface="Abadi" panose="020B0604020104020204" pitchFamily="34" charset="0"/>
              </a:rPr>
              <a:t>joinpoint</a:t>
            </a:r>
            <a:r>
              <a:rPr lang="en-US" sz="2000" b="1" i="0" dirty="0">
                <a:solidFill>
                  <a:srgbClr val="404040"/>
                </a:solidFill>
                <a:effectLst/>
                <a:latin typeface="Abadi" panose="020B0604020104020204" pitchFamily="34" charset="0"/>
              </a:rPr>
              <a:t> always represents a method execution.</a:t>
            </a:r>
            <a:r>
              <a:rPr lang="en-US" sz="2000" b="0" i="0" dirty="0">
                <a:solidFill>
                  <a:srgbClr val="404040"/>
                </a:solidFill>
                <a:effectLst/>
                <a:latin typeface="Abadi" panose="020B0604020104020204" pitchFamily="34" charset="0"/>
              </a:rPr>
              <a:t> </a:t>
            </a:r>
            <a:r>
              <a:rPr lang="en-US" sz="2000" b="0" i="0" dirty="0" err="1">
                <a:solidFill>
                  <a:srgbClr val="404040"/>
                </a:solidFill>
                <a:effectLst/>
                <a:latin typeface="Abadi" panose="020B0604020104020204" pitchFamily="34" charset="0"/>
              </a:rPr>
              <a:t>Joinpoints</a:t>
            </a:r>
            <a:r>
              <a:rPr lang="en-US" sz="2000" b="0" i="0" dirty="0">
                <a:solidFill>
                  <a:srgbClr val="404040"/>
                </a:solidFill>
                <a:effectLst/>
                <a:latin typeface="Abadi" panose="020B0604020104020204" pitchFamily="34" charset="0"/>
              </a:rPr>
              <a:t> define the points in your application at which you can insert additional logic using AOP.</a:t>
            </a:r>
          </a:p>
          <a:p>
            <a:pPr algn="l">
              <a:buFont typeface="Arial" panose="020B0604020202020204" pitchFamily="34" charset="0"/>
              <a:buChar char="•"/>
            </a:pPr>
            <a:endParaRPr lang="en-US" sz="2000" b="0" i="0" dirty="0">
              <a:solidFill>
                <a:srgbClr val="404040"/>
              </a:solidFill>
              <a:effectLst/>
              <a:latin typeface="Abadi" panose="020B0604020104020204" pitchFamily="34" charset="0"/>
            </a:endParaRPr>
          </a:p>
          <a:p>
            <a:pPr algn="l">
              <a:buFont typeface="Arial" panose="020B0604020202020204" pitchFamily="34" charset="0"/>
              <a:buChar char="•"/>
            </a:pPr>
            <a:r>
              <a:rPr lang="en-US" sz="2000" b="1" i="0" dirty="0">
                <a:solidFill>
                  <a:schemeClr val="accent2"/>
                </a:solidFill>
                <a:effectLst/>
                <a:latin typeface="Abadi" panose="020B0604020104020204" pitchFamily="34" charset="0"/>
              </a:rPr>
              <a:t>Advice</a:t>
            </a:r>
            <a:r>
              <a:rPr lang="en-US" sz="2000" b="0" i="0" dirty="0">
                <a:solidFill>
                  <a:schemeClr val="accent2"/>
                </a:solidFill>
                <a:effectLst/>
                <a:latin typeface="Abadi" panose="020B0604020104020204" pitchFamily="34" charset="0"/>
              </a:rPr>
              <a:t>: </a:t>
            </a:r>
            <a:r>
              <a:rPr lang="en-US" sz="2000" b="0" i="0" dirty="0">
                <a:solidFill>
                  <a:srgbClr val="404040"/>
                </a:solidFill>
                <a:effectLst/>
                <a:latin typeface="Abadi" panose="020B0604020104020204" pitchFamily="34" charset="0"/>
              </a:rPr>
              <a:t>is the code that is executed at a particular </a:t>
            </a:r>
            <a:r>
              <a:rPr lang="en-US" sz="2000" b="0" i="0" dirty="0" err="1">
                <a:solidFill>
                  <a:srgbClr val="404040"/>
                </a:solidFill>
                <a:effectLst/>
                <a:latin typeface="Abadi" panose="020B0604020104020204" pitchFamily="34" charset="0"/>
              </a:rPr>
              <a:t>joinpoint</a:t>
            </a:r>
            <a:r>
              <a:rPr lang="en-US" sz="2000" b="0" i="0" dirty="0">
                <a:solidFill>
                  <a:srgbClr val="404040"/>
                </a:solidFill>
                <a:effectLst/>
                <a:latin typeface="Abadi" panose="020B0604020104020204" pitchFamily="34" charset="0"/>
              </a:rPr>
              <a:t>. There are many types of advice, such as </a:t>
            </a:r>
            <a:r>
              <a:rPr lang="en-US" sz="2000" b="0" i="1" dirty="0">
                <a:solidFill>
                  <a:srgbClr val="404040"/>
                </a:solidFill>
                <a:effectLst/>
                <a:latin typeface="Abadi" panose="020B0604020104020204" pitchFamily="34" charset="0"/>
              </a:rPr>
              <a:t>before</a:t>
            </a:r>
            <a:r>
              <a:rPr lang="en-US" sz="2000" b="0" i="0" dirty="0">
                <a:solidFill>
                  <a:srgbClr val="404040"/>
                </a:solidFill>
                <a:effectLst/>
                <a:latin typeface="Abadi" panose="020B0604020104020204" pitchFamily="34" charset="0"/>
              </a:rPr>
              <a:t>, which executes before the </a:t>
            </a:r>
            <a:r>
              <a:rPr lang="en-US" sz="2000" b="0" i="0" dirty="0" err="1">
                <a:solidFill>
                  <a:srgbClr val="404040"/>
                </a:solidFill>
                <a:effectLst/>
                <a:latin typeface="Abadi" panose="020B0604020104020204" pitchFamily="34" charset="0"/>
              </a:rPr>
              <a:t>joinpoint</a:t>
            </a:r>
            <a:r>
              <a:rPr lang="en-US" sz="2000" b="0" i="0" dirty="0">
                <a:solidFill>
                  <a:srgbClr val="404040"/>
                </a:solidFill>
                <a:effectLst/>
                <a:latin typeface="Abadi" panose="020B0604020104020204" pitchFamily="34" charset="0"/>
              </a:rPr>
              <a:t>, and </a:t>
            </a:r>
            <a:r>
              <a:rPr lang="en-US" sz="2000" b="0" i="1" dirty="0">
                <a:solidFill>
                  <a:srgbClr val="404040"/>
                </a:solidFill>
                <a:effectLst/>
                <a:latin typeface="Abadi" panose="020B0604020104020204" pitchFamily="34" charset="0"/>
              </a:rPr>
              <a:t>after</a:t>
            </a:r>
            <a:r>
              <a:rPr lang="en-US" sz="2000" b="0" i="0" dirty="0">
                <a:solidFill>
                  <a:srgbClr val="404040"/>
                </a:solidFill>
                <a:effectLst/>
                <a:latin typeface="Abadi" panose="020B0604020104020204" pitchFamily="34" charset="0"/>
              </a:rPr>
              <a:t>, which executes after it.</a:t>
            </a:r>
          </a:p>
          <a:p>
            <a:pPr algn="l">
              <a:buFont typeface="Arial" panose="020B0604020202020204" pitchFamily="34" charset="0"/>
              <a:buChar char="•"/>
            </a:pPr>
            <a:endParaRPr lang="en-US" sz="2000" b="0" i="0" dirty="0">
              <a:solidFill>
                <a:srgbClr val="404040"/>
              </a:solidFill>
              <a:effectLst/>
              <a:latin typeface="Abadi" panose="020B0604020104020204" pitchFamily="34" charset="0"/>
            </a:endParaRPr>
          </a:p>
          <a:p>
            <a:pPr algn="l">
              <a:buFont typeface="Arial" panose="020B0604020202020204" pitchFamily="34" charset="0"/>
              <a:buChar char="•"/>
            </a:pPr>
            <a:r>
              <a:rPr lang="en-US" sz="2000" b="1" i="0" dirty="0">
                <a:solidFill>
                  <a:schemeClr val="accent2"/>
                </a:solidFill>
                <a:effectLst/>
                <a:latin typeface="Abadi" panose="020B0604020104020204" pitchFamily="34" charset="0"/>
              </a:rPr>
              <a:t>Aspect</a:t>
            </a:r>
            <a:r>
              <a:rPr lang="en-US" sz="2000" b="0" i="0" dirty="0">
                <a:solidFill>
                  <a:schemeClr val="accent2"/>
                </a:solidFill>
                <a:effectLst/>
                <a:latin typeface="Abadi" panose="020B0604020104020204" pitchFamily="34" charset="0"/>
              </a:rPr>
              <a:t>: </a:t>
            </a:r>
            <a:r>
              <a:rPr lang="en-US" sz="2000" b="0" i="0" dirty="0">
                <a:solidFill>
                  <a:srgbClr val="404040"/>
                </a:solidFill>
                <a:effectLst/>
                <a:latin typeface="Abadi" panose="020B0604020104020204" pitchFamily="34" charset="0"/>
              </a:rPr>
              <a:t>is the combination of advices and pointcuts encapsulated in a class.</a:t>
            </a:r>
          </a:p>
          <a:p>
            <a:pPr algn="l">
              <a:buFont typeface="Arial" panose="020B0604020202020204" pitchFamily="34" charset="0"/>
              <a:buChar char="•"/>
            </a:pPr>
            <a:endParaRPr lang="en-US" sz="2000" b="0" i="0" dirty="0">
              <a:solidFill>
                <a:srgbClr val="404040"/>
              </a:solidFill>
              <a:effectLst/>
              <a:latin typeface="Abadi" panose="020B0604020104020204" pitchFamily="34" charset="0"/>
            </a:endParaRPr>
          </a:p>
          <a:p>
            <a:pPr algn="l">
              <a:buFont typeface="Arial" panose="020B0604020202020204" pitchFamily="34" charset="0"/>
              <a:buChar char="•"/>
            </a:pPr>
            <a:r>
              <a:rPr lang="en-US" sz="2000" b="1" i="0" dirty="0">
                <a:solidFill>
                  <a:schemeClr val="accent2"/>
                </a:solidFill>
                <a:effectLst/>
                <a:latin typeface="Abadi" panose="020B0604020104020204" pitchFamily="34" charset="0"/>
              </a:rPr>
              <a:t>Pointcut</a:t>
            </a:r>
            <a:r>
              <a:rPr lang="en-US" sz="2000" b="0" i="0" dirty="0">
                <a:solidFill>
                  <a:schemeClr val="accent2"/>
                </a:solidFill>
                <a:effectLst/>
                <a:latin typeface="Abadi" panose="020B0604020104020204" pitchFamily="34" charset="0"/>
              </a:rPr>
              <a:t>: </a:t>
            </a:r>
            <a:r>
              <a:rPr lang="en-US" sz="2000" b="0" i="0" dirty="0">
                <a:solidFill>
                  <a:srgbClr val="404040"/>
                </a:solidFill>
                <a:effectLst/>
                <a:latin typeface="Abadi" panose="020B0604020104020204" pitchFamily="34" charset="0"/>
              </a:rPr>
              <a:t>is a predicate or expression that matches </a:t>
            </a:r>
            <a:r>
              <a:rPr lang="en-US" sz="2000" b="0" i="0" dirty="0" err="1">
                <a:solidFill>
                  <a:srgbClr val="404040"/>
                </a:solidFill>
                <a:effectLst/>
                <a:latin typeface="Abadi" panose="020B0604020104020204" pitchFamily="34" charset="0"/>
              </a:rPr>
              <a:t>joinpoints</a:t>
            </a:r>
            <a:r>
              <a:rPr lang="en-US" sz="2000" b="0" i="0" dirty="0">
                <a:solidFill>
                  <a:srgbClr val="404040"/>
                </a:solidFill>
                <a:effectLst/>
                <a:latin typeface="Abadi" panose="020B0604020104020204" pitchFamily="34" charset="0"/>
              </a:rPr>
              <a:t>.</a:t>
            </a:r>
          </a:p>
          <a:p>
            <a:pPr algn="l">
              <a:buFont typeface="Arial" panose="020B0604020202020204" pitchFamily="34" charset="0"/>
              <a:buChar char="•"/>
            </a:pPr>
            <a:endParaRPr lang="en-US" sz="2000" b="0" i="0" dirty="0">
              <a:solidFill>
                <a:srgbClr val="404040"/>
              </a:solidFill>
              <a:effectLst/>
              <a:latin typeface="Abadi" panose="020B0604020104020204" pitchFamily="34" charset="0"/>
            </a:endParaRPr>
          </a:p>
          <a:p>
            <a:pPr algn="l">
              <a:buFont typeface="Arial" panose="020B0604020202020204" pitchFamily="34" charset="0"/>
              <a:buChar char="•"/>
            </a:pPr>
            <a:r>
              <a:rPr lang="en-US" sz="2000" b="1" i="0" dirty="0">
                <a:solidFill>
                  <a:schemeClr val="accent2"/>
                </a:solidFill>
                <a:effectLst/>
                <a:latin typeface="Abadi" panose="020B0604020104020204" pitchFamily="34" charset="0"/>
              </a:rPr>
              <a:t>Weaving</a:t>
            </a:r>
            <a:r>
              <a:rPr lang="en-US" sz="2000" b="0" i="0" dirty="0">
                <a:solidFill>
                  <a:schemeClr val="accent2"/>
                </a:solidFill>
                <a:effectLst/>
                <a:latin typeface="Abadi" panose="020B0604020104020204" pitchFamily="34" charset="0"/>
              </a:rPr>
              <a:t>: </a:t>
            </a:r>
            <a:r>
              <a:rPr lang="en-US" sz="2000" b="0" i="0" dirty="0">
                <a:solidFill>
                  <a:srgbClr val="404040"/>
                </a:solidFill>
                <a:effectLst/>
                <a:latin typeface="Abadi" panose="020B0604020104020204" pitchFamily="34" charset="0"/>
              </a:rPr>
              <a:t>is the process of inserting aspects into the application code at the appropriate point. AspectJ supports a weaving mechanism called </a:t>
            </a:r>
            <a:r>
              <a:rPr lang="en-US" sz="2000" b="0" i="1" dirty="0" err="1">
                <a:solidFill>
                  <a:srgbClr val="404040"/>
                </a:solidFill>
                <a:effectLst/>
                <a:latin typeface="Abadi" panose="020B0604020104020204" pitchFamily="34" charset="0"/>
              </a:rPr>
              <a:t>loadtime</a:t>
            </a:r>
            <a:r>
              <a:rPr lang="en-US" sz="2000" b="0" i="1" dirty="0">
                <a:solidFill>
                  <a:srgbClr val="404040"/>
                </a:solidFill>
                <a:effectLst/>
                <a:latin typeface="Abadi" panose="020B0604020104020204" pitchFamily="34" charset="0"/>
              </a:rPr>
              <a:t> weaving (LTW)</a:t>
            </a:r>
            <a:r>
              <a:rPr lang="en-US" sz="2000" b="0" i="0" dirty="0">
                <a:solidFill>
                  <a:srgbClr val="404040"/>
                </a:solidFill>
                <a:effectLst/>
                <a:latin typeface="Abadi" panose="020B0604020104020204" pitchFamily="34" charset="0"/>
              </a:rPr>
              <a:t>, in which it intercepts the underlying JVM class loader and provides weaving to the bytecode when it is being loaded by the class </a:t>
            </a:r>
            <a:r>
              <a:rPr lang="en-US" sz="2000" b="0" i="0">
                <a:solidFill>
                  <a:srgbClr val="404040"/>
                </a:solidFill>
                <a:effectLst/>
                <a:latin typeface="Abadi" panose="020B0604020104020204" pitchFamily="34" charset="0"/>
              </a:rPr>
              <a:t>loader.</a:t>
            </a:r>
          </a:p>
          <a:p>
            <a:pPr algn="l">
              <a:buFont typeface="Arial" panose="020B0604020202020204" pitchFamily="34" charset="0"/>
              <a:buChar char="•"/>
            </a:pPr>
            <a:endParaRPr lang="en-US" sz="2000" b="0" i="0" dirty="0">
              <a:solidFill>
                <a:srgbClr val="404040"/>
              </a:solidFill>
              <a:effectLst/>
              <a:latin typeface="Abadi" panose="020B0604020104020204" pitchFamily="34" charset="0"/>
            </a:endParaRPr>
          </a:p>
          <a:p>
            <a:pPr algn="l">
              <a:buFont typeface="Arial" panose="020B0604020202020204" pitchFamily="34" charset="0"/>
              <a:buChar char="•"/>
            </a:pPr>
            <a:r>
              <a:rPr lang="en-US" sz="2000" b="1" i="0" dirty="0">
                <a:solidFill>
                  <a:srgbClr val="404040"/>
                </a:solidFill>
                <a:effectLst/>
                <a:latin typeface="Abadi" panose="020B0604020104020204" pitchFamily="34" charset="0"/>
              </a:rPr>
              <a:t>Target</a:t>
            </a:r>
            <a:r>
              <a:rPr lang="en-US" sz="2000" b="0" i="0" dirty="0">
                <a:solidFill>
                  <a:srgbClr val="404040"/>
                </a:solidFill>
                <a:effectLst/>
                <a:latin typeface="Abadi" panose="020B0604020104020204" pitchFamily="34" charset="0"/>
              </a:rPr>
              <a:t>: is the object whose execution flow is modified by an AOP process. Often you see the target object referred to as the </a:t>
            </a:r>
            <a:r>
              <a:rPr lang="en-US" sz="2000" b="0" i="1" dirty="0">
                <a:solidFill>
                  <a:srgbClr val="404040"/>
                </a:solidFill>
                <a:effectLst/>
                <a:latin typeface="Abadi" panose="020B0604020104020204" pitchFamily="34" charset="0"/>
              </a:rPr>
              <a:t>advised object</a:t>
            </a:r>
            <a:r>
              <a:rPr lang="en-US" sz="2000" b="0" i="0" dirty="0">
                <a:solidFill>
                  <a:srgbClr val="404040"/>
                </a:solidFill>
                <a:effectLst/>
                <a:latin typeface="Abadi" panose="020B0604020104020204" pitchFamily="34" charset="0"/>
              </a:rPr>
              <a:t>.</a:t>
            </a:r>
          </a:p>
          <a:p>
            <a:pPr algn="l">
              <a:buFont typeface="Arial" panose="020B0604020202020204" pitchFamily="34" charset="0"/>
              <a:buChar char="•"/>
            </a:pPr>
            <a:r>
              <a:rPr lang="en-US" sz="2000" b="0" i="0" dirty="0">
                <a:solidFill>
                  <a:srgbClr val="404040"/>
                </a:solidFill>
                <a:effectLst/>
                <a:latin typeface="Abadi" panose="020B0604020104020204" pitchFamily="34" charset="0"/>
              </a:rPr>
              <a:t>Spring uses the AspectJ pointcut expression language by default.</a:t>
            </a:r>
          </a:p>
        </p:txBody>
      </p:sp>
    </p:spTree>
    <p:extLst>
      <p:ext uri="{BB962C8B-B14F-4D97-AF65-F5344CB8AC3E}">
        <p14:creationId xmlns:p14="http://schemas.microsoft.com/office/powerpoint/2010/main" val="27171559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5F9BA-9EF2-4EEE-54F9-98A36F50F67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E089E85-C9E2-9D1F-EDFC-A97DC6930803}"/>
              </a:ext>
            </a:extLst>
          </p:cNvPr>
          <p:cNvSpPr/>
          <p:nvPr/>
        </p:nvSpPr>
        <p:spPr>
          <a:xfrm>
            <a:off x="448260" y="355124"/>
            <a:ext cx="5783927"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Why Spring ?</a:t>
            </a:r>
            <a:endParaRPr lang="fr-FR" sz="2800" b="1" kern="0" spc="-100" dirty="0">
              <a:solidFill>
                <a:srgbClr val="C00000"/>
              </a:solidFill>
              <a:latin typeface="Work Sans" pitchFamily="2" charset="0"/>
            </a:endParaRPr>
          </a:p>
        </p:txBody>
      </p:sp>
      <p:sp>
        <p:nvSpPr>
          <p:cNvPr id="3" name="TextBox 2">
            <a:extLst>
              <a:ext uri="{FF2B5EF4-FFF2-40B4-BE49-F238E27FC236}">
                <a16:creationId xmlns:a16="http://schemas.microsoft.com/office/drawing/2014/main" id="{0E76D71A-7015-912F-D3A9-804AA9CB3DDE}"/>
              </a:ext>
            </a:extLst>
          </p:cNvPr>
          <p:cNvSpPr txBox="1"/>
          <p:nvPr/>
        </p:nvSpPr>
        <p:spPr>
          <a:xfrm>
            <a:off x="302345" y="1250869"/>
            <a:ext cx="11423003" cy="4819781"/>
          </a:xfrm>
          <a:prstGeom prst="rect">
            <a:avLst/>
          </a:prstGeom>
          <a:noFill/>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Work Sans" pitchFamily="2" charset="0"/>
              </a:rPr>
              <a:t>Java programs are complex and feature many heavyweight </a:t>
            </a:r>
            <a:r>
              <a:rPr kumimoji="0" lang="en-US" sz="2400" b="0" i="0" u="sng" strike="noStrike" kern="1200" cap="none" spc="0" normalizeH="0" baseline="0" noProof="0" dirty="0">
                <a:ln>
                  <a:noFill/>
                </a:ln>
                <a:solidFill>
                  <a:prstClr val="black"/>
                </a:solidFill>
                <a:effectLst/>
                <a:uLnTx/>
                <a:uFillTx/>
                <a:latin typeface="Work Sans" pitchFamily="2" charset="0"/>
                <a:hlinkClick r:id="rId3"/>
              </a:rPr>
              <a:t>components</a:t>
            </a:r>
            <a:r>
              <a:rPr kumimoji="0" lang="en-US" sz="2400" b="0" i="0" u="none" strike="noStrike" kern="1200" cap="none" spc="0" normalizeH="0" baseline="0" noProof="0" dirty="0">
                <a:ln>
                  <a:noFill/>
                </a:ln>
                <a:solidFill>
                  <a:prstClr val="black"/>
                </a:solidFill>
                <a:effectLst/>
                <a:uLnTx/>
                <a:uFillTx/>
                <a:latin typeface="Work Sans" pitchFamily="2" charset="0"/>
              </a:rPr>
              <a:t>. Heavyweight means the components are dependent on the underlying operating system (</a:t>
            </a:r>
            <a:r>
              <a:rPr kumimoji="0" lang="en-US" sz="2400" b="0" i="0" u="sng" strike="noStrike" kern="1200" cap="none" spc="0" normalizeH="0" baseline="0" noProof="0" dirty="0">
                <a:ln>
                  <a:noFill/>
                </a:ln>
                <a:solidFill>
                  <a:prstClr val="black"/>
                </a:solidFill>
                <a:effectLst/>
                <a:uLnTx/>
                <a:uFillTx/>
                <a:latin typeface="Work Sans" pitchFamily="2" charset="0"/>
                <a:hlinkClick r:id="rId4"/>
              </a:rPr>
              <a:t>OS</a:t>
            </a:r>
            <a:r>
              <a:rPr kumimoji="0" lang="en-US" sz="2400" b="0" i="0" u="none" strike="noStrike" kern="1200" cap="none" spc="0" normalizeH="0" baseline="0" noProof="0" dirty="0">
                <a:ln>
                  <a:noFill/>
                </a:ln>
                <a:solidFill>
                  <a:prstClr val="black"/>
                </a:solidFill>
                <a:effectLst/>
                <a:uLnTx/>
                <a:uFillTx/>
                <a:latin typeface="Work Sans" pitchFamily="2" charset="0"/>
              </a:rPr>
              <a:t>) for their appearance and properties.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Work Sans" pitchFamily="2"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Work Sans" pitchFamily="2" charset="0"/>
              </a:rPr>
              <a:t>Spring is considered to be a </a:t>
            </a:r>
            <a:r>
              <a:rPr kumimoji="0" lang="en-US" sz="2400" b="1" i="0" u="none" strike="noStrike" kern="1200" cap="none" spc="0" normalizeH="0" baseline="0" noProof="0" dirty="0">
                <a:ln>
                  <a:noFill/>
                </a:ln>
                <a:solidFill>
                  <a:prstClr val="black"/>
                </a:solidFill>
                <a:effectLst/>
                <a:uLnTx/>
                <a:uFillTx/>
                <a:latin typeface="Work Sans" pitchFamily="2" charset="0"/>
              </a:rPr>
              <a:t>secure, low-cost and flexible framework</a:t>
            </a:r>
            <a:r>
              <a:rPr kumimoji="0" lang="en-US" sz="2400" b="0" i="0" u="none" strike="noStrike" kern="1200" cap="none" spc="0" normalizeH="0" baseline="0" noProof="0" dirty="0">
                <a:ln>
                  <a:noFill/>
                </a:ln>
                <a:solidFill>
                  <a:prstClr val="black"/>
                </a:solidFill>
                <a:effectLst/>
                <a:uLnTx/>
                <a:uFillTx/>
                <a:latin typeface="Work Sans" pitchFamily="2" charset="0"/>
              </a:rPr>
              <a:t>. Spring </a:t>
            </a:r>
            <a:r>
              <a:rPr kumimoji="0" lang="en-US" sz="2400" b="1" i="0" u="none" strike="noStrike" kern="1200" cap="none" spc="0" normalizeH="0" baseline="0" noProof="0" dirty="0">
                <a:ln>
                  <a:noFill/>
                </a:ln>
                <a:solidFill>
                  <a:prstClr val="black"/>
                </a:solidFill>
                <a:effectLst/>
                <a:uLnTx/>
                <a:uFillTx/>
                <a:latin typeface="Work Sans" pitchFamily="2" charset="0"/>
              </a:rPr>
              <a:t>improves coding efficiency and reduces overall application development time because it is lightweight -- efficient at utilizing system resources -- and has a lot of </a:t>
            </a:r>
            <a:r>
              <a:rPr kumimoji="0" lang="en-US" sz="2400" b="1" i="0" u="sng" strike="noStrike" kern="1200" cap="none" spc="0" normalizeH="0" baseline="0" noProof="0" dirty="0">
                <a:ln>
                  <a:noFill/>
                </a:ln>
                <a:solidFill>
                  <a:prstClr val="black"/>
                </a:solidFill>
                <a:effectLst/>
                <a:uLnTx/>
                <a:uFillTx/>
                <a:latin typeface="Work Sans" pitchFamily="2" charset="0"/>
                <a:hlinkClick r:id="rId5"/>
              </a:rPr>
              <a:t>support</a:t>
            </a:r>
            <a:r>
              <a:rPr kumimoji="0" lang="en-US" sz="2400" b="1" i="0" u="none" strike="noStrike" kern="1200" cap="none" spc="0" normalizeH="0" baseline="0" noProof="0" dirty="0">
                <a:ln>
                  <a:noFill/>
                </a:ln>
                <a:solidFill>
                  <a:prstClr val="black"/>
                </a:solidFill>
                <a:effectLst/>
                <a:uLnTx/>
                <a:uFillTx/>
                <a:latin typeface="Work Sans" pitchFamily="2" charset="0"/>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Work Sans" pitchFamily="2"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a:ln>
                  <a:noFill/>
                </a:ln>
                <a:solidFill>
                  <a:prstClr val="black"/>
                </a:solidFill>
                <a:effectLst/>
                <a:uLnTx/>
                <a:uFillTx/>
                <a:latin typeface="Work Sans" pitchFamily="2" charset="0"/>
              </a:rPr>
              <a:t>Spring removes tedious configuration work so that developers can focus on writing </a:t>
            </a:r>
            <a:r>
              <a:rPr kumimoji="0" lang="en-US" sz="2400" b="0" i="0" u="sng" strike="noStrike" kern="1200" cap="none" spc="0" normalizeH="0" baseline="0" noProof="0" dirty="0">
                <a:ln>
                  <a:noFill/>
                </a:ln>
                <a:solidFill>
                  <a:prstClr val="black"/>
                </a:solidFill>
                <a:effectLst/>
                <a:uLnTx/>
                <a:uFillTx/>
                <a:latin typeface="Work Sans" pitchFamily="2" charset="0"/>
                <a:hlinkClick r:id="rId6"/>
              </a:rPr>
              <a:t>business logic</a:t>
            </a:r>
            <a:r>
              <a:rPr kumimoji="0" lang="en-US" sz="2400" b="0" i="0" u="none" strike="noStrike" kern="1200" cap="none" spc="0" normalizeH="0" baseline="0" noProof="0" dirty="0">
                <a:ln>
                  <a:noFill/>
                </a:ln>
                <a:solidFill>
                  <a:prstClr val="black"/>
                </a:solidFill>
                <a:effectLst/>
                <a:uLnTx/>
                <a:uFillTx/>
                <a:latin typeface="Work Sans" pitchFamily="2" charset="0"/>
              </a:rPr>
              <a:t>. Spring handles the infrastructure so developers can focus on the application.  </a:t>
            </a:r>
          </a:p>
        </p:txBody>
      </p:sp>
    </p:spTree>
    <p:extLst>
      <p:ext uri="{BB962C8B-B14F-4D97-AF65-F5344CB8AC3E}">
        <p14:creationId xmlns:p14="http://schemas.microsoft.com/office/powerpoint/2010/main" val="41549345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5F9BA-9EF2-4EEE-54F9-98A36F50F67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4A97DFF-2CC5-B888-7816-081F4D2579E0}"/>
              </a:ext>
            </a:extLst>
          </p:cNvPr>
          <p:cNvPicPr>
            <a:picLocks noChangeAspect="1"/>
          </p:cNvPicPr>
          <p:nvPr/>
        </p:nvPicPr>
        <p:blipFill>
          <a:blip r:embed="rId3"/>
          <a:stretch>
            <a:fillRect/>
          </a:stretch>
        </p:blipFill>
        <p:spPr>
          <a:xfrm>
            <a:off x="796563" y="1885980"/>
            <a:ext cx="10598874" cy="3086040"/>
          </a:xfrm>
          <a:prstGeom prst="rect">
            <a:avLst/>
          </a:prstGeom>
        </p:spPr>
      </p:pic>
    </p:spTree>
    <p:extLst>
      <p:ext uri="{BB962C8B-B14F-4D97-AF65-F5344CB8AC3E}">
        <p14:creationId xmlns:p14="http://schemas.microsoft.com/office/powerpoint/2010/main" val="26809745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5679D9-E80C-67A9-7A96-C8E5926BC220}"/>
              </a:ext>
            </a:extLst>
          </p:cNvPr>
          <p:cNvPicPr>
            <a:picLocks noChangeAspect="1"/>
          </p:cNvPicPr>
          <p:nvPr/>
        </p:nvPicPr>
        <p:blipFill>
          <a:blip r:embed="rId2"/>
          <a:stretch>
            <a:fillRect/>
          </a:stretch>
        </p:blipFill>
        <p:spPr>
          <a:xfrm>
            <a:off x="2779230" y="1434299"/>
            <a:ext cx="6633540" cy="3989402"/>
          </a:xfrm>
          <a:prstGeom prst="rect">
            <a:avLst/>
          </a:prstGeom>
        </p:spPr>
      </p:pic>
    </p:spTree>
    <p:extLst>
      <p:ext uri="{BB962C8B-B14F-4D97-AF65-F5344CB8AC3E}">
        <p14:creationId xmlns:p14="http://schemas.microsoft.com/office/powerpoint/2010/main" val="3434634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08962" y="266185"/>
            <a:ext cx="7080882" cy="430887"/>
          </a:xfrm>
          <a:prstGeom prst="rect">
            <a:avLst/>
          </a:prstGeom>
        </p:spPr>
        <p:txBody>
          <a:bodyPr wrap="square" lIns="0" tIns="0" rIns="0" bIns="0" anchor="b">
            <a:spAutoFit/>
          </a:bodyPr>
          <a:lstStyle/>
          <a:p>
            <a:pPr>
              <a:defRPr/>
            </a:pPr>
            <a:r>
              <a:rPr lang="en-US" sz="2800" b="1" kern="0" spc="-100" dirty="0">
                <a:solidFill>
                  <a:srgbClr val="C00000"/>
                </a:solidFill>
                <a:latin typeface="Work Sans" pitchFamily="2" charset="0"/>
              </a:rPr>
              <a:t>Coupling</a:t>
            </a:r>
            <a:endParaRPr lang="fr-FR" sz="2800" b="1" kern="0" spc="-100" dirty="0">
              <a:solidFill>
                <a:srgbClr val="C00000"/>
              </a:solidFill>
              <a:latin typeface="Work Sans" pitchFamily="2" charset="0"/>
            </a:endParaRPr>
          </a:p>
        </p:txBody>
      </p:sp>
      <p:sp>
        <p:nvSpPr>
          <p:cNvPr id="7" name="TextBox 6">
            <a:extLst>
              <a:ext uri="{FF2B5EF4-FFF2-40B4-BE49-F238E27FC236}">
                <a16:creationId xmlns:a16="http://schemas.microsoft.com/office/drawing/2014/main" id="{70970AAE-4522-AABB-E3CC-F639789B0C66}"/>
              </a:ext>
            </a:extLst>
          </p:cNvPr>
          <p:cNvSpPr txBox="1"/>
          <p:nvPr/>
        </p:nvSpPr>
        <p:spPr>
          <a:xfrm>
            <a:off x="308962" y="1077975"/>
            <a:ext cx="11529600" cy="4154984"/>
          </a:xfrm>
          <a:prstGeom prst="rect">
            <a:avLst/>
          </a:prstGeom>
          <a:noFill/>
        </p:spPr>
        <p:txBody>
          <a:bodyPr wrap="square">
            <a:spAutoFit/>
          </a:bodyPr>
          <a:lstStyle/>
          <a:p>
            <a:pPr marL="285750" indent="-285750" algn="just" fontAlgn="base">
              <a:buFont typeface="Arial" panose="020B0604020202020204" pitchFamily="34" charset="0"/>
              <a:buChar char="•"/>
            </a:pPr>
            <a:r>
              <a:rPr lang="en-US" sz="2400" b="0" i="0" dirty="0">
                <a:solidFill>
                  <a:srgbClr val="5A5A5A"/>
                </a:solidFill>
                <a:effectLst/>
                <a:latin typeface="Work Sans" pitchFamily="2" charset="0"/>
              </a:rPr>
              <a:t>A situation where an object can be used by another object is termed as coupling.</a:t>
            </a:r>
          </a:p>
          <a:p>
            <a:pPr marL="285750" indent="-285750" algn="just" fontAlgn="base">
              <a:buFont typeface="Arial" panose="020B0604020202020204" pitchFamily="34" charset="0"/>
              <a:buChar char="•"/>
            </a:pPr>
            <a:endParaRPr lang="en-US" sz="2400" dirty="0">
              <a:solidFill>
                <a:srgbClr val="5A5A5A"/>
              </a:solidFill>
              <a:latin typeface="Work Sans"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Work Sans" pitchFamily="2" charset="0"/>
                <a:ea typeface="+mn-ea"/>
                <a:cs typeface="+mn-cs"/>
              </a:rPr>
              <a:t>While creating complex application in java, the logic of one class will call the logic of another class to provide same service to the clients.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Work Sans" pitchFamily="2"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Work Sans" pitchFamily="2" charset="0"/>
                <a:ea typeface="+mn-ea"/>
                <a:cs typeface="+mn-cs"/>
              </a:rPr>
              <a:t>If one class calling another class logic, then it is called collaboration.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Work Sans" pitchFamily="2"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Work Sans" pitchFamily="2" charset="0"/>
                <a:ea typeface="+mn-ea"/>
                <a:cs typeface="+mn-cs"/>
              </a:rPr>
              <a:t>When one class is collaborating with another class then there exists </a:t>
            </a:r>
            <a:r>
              <a:rPr kumimoji="0" lang="en-US" sz="2400" b="0" i="0" u="none" strike="noStrike" kern="1200" cap="none" spc="0" normalizeH="0" baseline="0" noProof="0" dirty="0">
                <a:ln>
                  <a:noFill/>
                </a:ln>
                <a:solidFill>
                  <a:srgbClr val="FF0000"/>
                </a:solidFill>
                <a:effectLst/>
                <a:uLnTx/>
                <a:uFillTx/>
                <a:latin typeface="Work Sans" pitchFamily="2" charset="0"/>
                <a:ea typeface="+mn-ea"/>
                <a:cs typeface="+mn-cs"/>
              </a:rPr>
              <a:t>tight-coupling</a:t>
            </a:r>
            <a:r>
              <a:rPr kumimoji="0" lang="en-US" sz="2400" b="0" i="0" u="none" strike="noStrike" kern="1200" cap="none" spc="0" normalizeH="0" baseline="0" noProof="0" dirty="0">
                <a:ln>
                  <a:noFill/>
                </a:ln>
                <a:solidFill>
                  <a:prstClr val="black"/>
                </a:solidFill>
                <a:effectLst/>
                <a:uLnTx/>
                <a:uFillTx/>
                <a:latin typeface="Work Sans" pitchFamily="2" charset="0"/>
                <a:ea typeface="+mn-ea"/>
                <a:cs typeface="+mn-cs"/>
              </a:rPr>
              <a:t> between the two classes.</a:t>
            </a:r>
            <a:endParaRPr kumimoji="0" lang="en-IN" sz="2400" b="0" i="0" u="none" strike="noStrike" kern="1200" cap="none" spc="0" normalizeH="0" baseline="0" noProof="0" dirty="0">
              <a:ln>
                <a:noFill/>
              </a:ln>
              <a:solidFill>
                <a:prstClr val="black"/>
              </a:solidFill>
              <a:effectLst/>
              <a:uLnTx/>
              <a:uFillTx/>
              <a:latin typeface="Work Sans" pitchFamily="2" charset="0"/>
              <a:ea typeface="+mn-ea"/>
              <a:cs typeface="+mn-cs"/>
            </a:endParaRPr>
          </a:p>
          <a:p>
            <a:pPr marL="285750" indent="-285750" algn="just" fontAlgn="base">
              <a:buFont typeface="Arial" panose="020B0604020202020204" pitchFamily="34" charset="0"/>
              <a:buChar char="•"/>
            </a:pPr>
            <a:endParaRPr lang="en-US" sz="2400" b="0" i="0" dirty="0">
              <a:solidFill>
                <a:srgbClr val="5A5A5A"/>
              </a:solidFill>
              <a:effectLst/>
              <a:latin typeface="Work Sans" pitchFamily="2" charset="0"/>
            </a:endParaRPr>
          </a:p>
        </p:txBody>
      </p:sp>
    </p:spTree>
    <p:extLst>
      <p:ext uri="{BB962C8B-B14F-4D97-AF65-F5344CB8AC3E}">
        <p14:creationId xmlns:p14="http://schemas.microsoft.com/office/powerpoint/2010/main" val="3669848464"/>
      </p:ext>
    </p:extLst>
  </p:cSld>
  <p:clrMapOvr>
    <a:masterClrMapping/>
  </p:clrMapOvr>
  <p:transition>
    <p:fade/>
  </p:transition>
</p:sld>
</file>

<file path=ppt/theme/theme1.xml><?xml version="1.0" encoding="utf-8"?>
<a:theme xmlns:a="http://schemas.openxmlformats.org/drawingml/2006/main" name="WHITE">
  <a:themeElements>
    <a:clrScheme name="Custom 105">
      <a:dk1>
        <a:srgbClr val="FFFFFF"/>
      </a:dk1>
      <a:lt1>
        <a:srgbClr val="000000"/>
      </a:lt1>
      <a:dk2>
        <a:srgbClr val="FFFFFF"/>
      </a:dk2>
      <a:lt2>
        <a:srgbClr val="000000"/>
      </a:lt2>
      <a:accent1>
        <a:srgbClr val="4336F4"/>
      </a:accent1>
      <a:accent2>
        <a:srgbClr val="4336F4"/>
      </a:accent2>
      <a:accent3>
        <a:srgbClr val="4336F4"/>
      </a:accent3>
      <a:accent4>
        <a:srgbClr val="4336F4"/>
      </a:accent4>
      <a:accent5>
        <a:srgbClr val="4336F4"/>
      </a:accent5>
      <a:accent6>
        <a:srgbClr val="4336F4"/>
      </a:accent6>
      <a:hlink>
        <a:srgbClr val="4336F4"/>
      </a:hlink>
      <a:folHlink>
        <a:srgbClr val="4336F4"/>
      </a:folHlink>
    </a:clrScheme>
    <a:fontScheme name="Custom 7">
      <a:majorFont>
        <a:latin typeface="Inter Semi Bold"/>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32930</TotalTime>
  <Words>3070</Words>
  <Application>Microsoft Office PowerPoint</Application>
  <PresentationFormat>Widescreen</PresentationFormat>
  <Paragraphs>292</Paragraphs>
  <Slides>51</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Abadi</vt:lpstr>
      <vt:lpstr>Arial</vt:lpstr>
      <vt:lpstr>Calibri</vt:lpstr>
      <vt:lpstr>Inter</vt:lpstr>
      <vt:lpstr>Nunito Sans</vt:lpstr>
      <vt:lpstr>Source Sans Pro</vt:lpstr>
      <vt:lpstr>Work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Slidor - Selfone</dc:title>
  <dc:creator>Slidor</dc:creator>
  <cp:keywords>selfone</cp:keywords>
  <cp:lastModifiedBy>Amol  Patil</cp:lastModifiedBy>
  <cp:revision>724</cp:revision>
  <dcterms:created xsi:type="dcterms:W3CDTF">2019-03-28T09:08:51Z</dcterms:created>
  <dcterms:modified xsi:type="dcterms:W3CDTF">2024-10-22T12:14:08Z</dcterms:modified>
</cp:coreProperties>
</file>